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6400800" cy="3200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Montserrat Bold" panose="020B0604020202020204" charset="0"/>
      <p:regular r:id="rId7"/>
    </p:embeddedFont>
    <p:embeddedFont>
      <p:font typeface="Poppins Ultra-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97" d="100"/>
          <a:sy n="197" d="100"/>
        </p:scale>
        <p:origin x="168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6400800" cy="3200400"/>
          </a:xfrm>
          <a:custGeom>
            <a:avLst/>
            <a:gdLst/>
            <a:ahLst/>
            <a:cxnLst/>
            <a:rect l="l" t="t" r="r" b="b"/>
            <a:pathLst>
              <a:path w="6400800" h="3200400">
                <a:moveTo>
                  <a:pt x="6400800" y="3200400"/>
                </a:moveTo>
                <a:lnTo>
                  <a:pt x="0" y="3200400"/>
                </a:lnTo>
                <a:lnTo>
                  <a:pt x="0" y="0"/>
                </a:lnTo>
                <a:lnTo>
                  <a:pt x="6400800" y="0"/>
                </a:lnTo>
                <a:lnTo>
                  <a:pt x="6400800" y="3200400"/>
                </a:lnTo>
                <a:close/>
              </a:path>
            </a:pathLst>
          </a:custGeom>
          <a:blipFill>
            <a:blip r:embed="rId2"/>
            <a:stretch>
              <a:fillRect t="-33992" r="-47820" b="-3230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678744" y="-1675819"/>
            <a:ext cx="6102698" cy="610269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023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10658" tIns="10658" rIns="10658" bIns="10658" rtlCol="0" anchor="ctr"/>
            <a:lstStyle/>
            <a:p>
              <a:pPr algn="ctr">
                <a:lnSpc>
                  <a:spcPts val="851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15244" y="0"/>
            <a:ext cx="3676764" cy="4270863"/>
            <a:chOff x="0" y="0"/>
            <a:chExt cx="43830176" cy="50912348"/>
          </a:xfrm>
        </p:grpSpPr>
        <p:sp>
          <p:nvSpPr>
            <p:cNvPr id="7" name="Freeform 7"/>
            <p:cNvSpPr/>
            <p:nvPr/>
          </p:nvSpPr>
          <p:spPr>
            <a:xfrm>
              <a:off x="0" y="-126"/>
              <a:ext cx="43830115" cy="50912373"/>
            </a:xfrm>
            <a:custGeom>
              <a:avLst/>
              <a:gdLst/>
              <a:ahLst/>
              <a:cxnLst/>
              <a:rect l="l" t="t" r="r" b="b"/>
              <a:pathLst>
                <a:path w="43830115" h="50912373">
                  <a:moveTo>
                    <a:pt x="0" y="126"/>
                  </a:moveTo>
                  <a:lnTo>
                    <a:pt x="0" y="48680364"/>
                  </a:lnTo>
                  <a:cubicBezTo>
                    <a:pt x="3658235" y="50120499"/>
                    <a:pt x="7648194" y="50912373"/>
                    <a:pt x="11825097" y="50912373"/>
                  </a:cubicBezTo>
                  <a:cubicBezTo>
                    <a:pt x="29500959" y="50912373"/>
                    <a:pt x="43830115" y="36733434"/>
                    <a:pt x="43830115" y="19242742"/>
                  </a:cubicBezTo>
                  <a:cubicBezTo>
                    <a:pt x="43830115" y="12004606"/>
                    <a:pt x="41376219" y="5333775"/>
                    <a:pt x="37246688" y="0"/>
                  </a:cubicBezTo>
                  <a:close/>
                </a:path>
              </a:pathLst>
            </a:custGeom>
            <a:blipFill>
              <a:blip r:embed="rId3"/>
              <a:stretch>
                <a:fillRect l="-11039" t="-3938" r="-16825" b="-6139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3988925" y="207405"/>
            <a:ext cx="1505652" cy="699652"/>
          </a:xfrm>
          <a:custGeom>
            <a:avLst/>
            <a:gdLst/>
            <a:ahLst/>
            <a:cxnLst/>
            <a:rect l="l" t="t" r="r" b="b"/>
            <a:pathLst>
              <a:path w="1505652" h="699652">
                <a:moveTo>
                  <a:pt x="0" y="0"/>
                </a:moveTo>
                <a:lnTo>
                  <a:pt x="1505652" y="0"/>
                </a:lnTo>
                <a:lnTo>
                  <a:pt x="1505652" y="699652"/>
                </a:lnTo>
                <a:lnTo>
                  <a:pt x="0" y="699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11020" y="317051"/>
            <a:ext cx="1464171" cy="530762"/>
          </a:xfrm>
          <a:custGeom>
            <a:avLst/>
            <a:gdLst/>
            <a:ahLst/>
            <a:cxnLst/>
            <a:rect l="l" t="t" r="r" b="b"/>
            <a:pathLst>
              <a:path w="1464171" h="530762">
                <a:moveTo>
                  <a:pt x="0" y="0"/>
                </a:moveTo>
                <a:lnTo>
                  <a:pt x="1464171" y="0"/>
                </a:lnTo>
                <a:lnTo>
                  <a:pt x="1464171" y="530762"/>
                </a:lnTo>
                <a:lnTo>
                  <a:pt x="0" y="5307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423954" y="1024899"/>
            <a:ext cx="2827195" cy="822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2"/>
              </a:lnSpc>
            </a:pPr>
            <a:r>
              <a:rPr lang="en-US" sz="4602" b="1" spc="230">
                <a:solidFill>
                  <a:srgbClr val="1257A0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GIVING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23954" y="1637330"/>
            <a:ext cx="2904538" cy="617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4"/>
              </a:lnSpc>
            </a:pPr>
            <a:r>
              <a:rPr lang="en-US" sz="3381" b="1" spc="300">
                <a:solidFill>
                  <a:srgbClr val="1257A0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TUESDAY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49094" y="2207012"/>
            <a:ext cx="2270705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97"/>
              </a:lnSpc>
              <a:spcBef>
                <a:spcPct val="0"/>
              </a:spcBef>
            </a:pPr>
            <a:r>
              <a:rPr lang="en-US" sz="2712" b="1" dirty="0" smtClean="0">
                <a:solidFill>
                  <a:srgbClr val="88023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December 1</a:t>
            </a:r>
            <a:endParaRPr lang="en-US" sz="2712" b="1" dirty="0">
              <a:solidFill>
                <a:srgbClr val="880237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Montserrat Bold</vt:lpstr>
      <vt:lpstr>Poppins Ultra-Bold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Giving Tuesday teaser</dc:title>
  <dc:creator>Alana LaPerle</dc:creator>
  <cp:lastModifiedBy>Alana LaPerle</cp:lastModifiedBy>
  <cp:revision>3</cp:revision>
  <dcterms:created xsi:type="dcterms:W3CDTF">2006-08-16T00:00:00Z</dcterms:created>
  <dcterms:modified xsi:type="dcterms:W3CDTF">2026-08-12T15:26:05Z</dcterms:modified>
  <dc:identifier>DAG4VeylGjY</dc:identifier>
</cp:coreProperties>
</file>