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78" d="100"/>
          <a:sy n="78" d="100"/>
        </p:scale>
        <p:origin x="1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F7846E-CA0A-2AFD-1BF2-5E3D8D80DD64}"/>
              </a:ext>
            </a:extLst>
          </p:cNvPr>
          <p:cNvPicPr>
            <a:picLocks noChangeAspect="1"/>
          </p:cNvPicPr>
          <p:nvPr userDrawn="1"/>
        </p:nvPicPr>
        <p:blipFill>
          <a:blip r:embed="rId2"/>
          <a:srcRect/>
          <a:stretch/>
        </p:blipFill>
        <p:spPr>
          <a:xfrm>
            <a:off x="0" y="0"/>
            <a:ext cx="12393827" cy="6971528"/>
          </a:xfrm>
          <a:prstGeom prst="rect">
            <a:avLst/>
          </a:prstGeom>
        </p:spPr>
      </p:pic>
    </p:spTree>
    <p:extLst>
      <p:ext uri="{BB962C8B-B14F-4D97-AF65-F5344CB8AC3E}">
        <p14:creationId xmlns:p14="http://schemas.microsoft.com/office/powerpoint/2010/main" val="143406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930209"/>
          </a:xfrm>
          <a:prstGeom prst="rect">
            <a:avLst/>
          </a:prstGeom>
          <a:gradFill flip="none" rotWithShape="1">
            <a:gsLst>
              <a:gs pos="100000">
                <a:srgbClr val="4379C5">
                  <a:alpha val="80000"/>
                </a:srgbClr>
              </a:gs>
              <a:gs pos="0">
                <a:schemeClr val="bg1"/>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94C2AB-955B-74BA-5199-806CFC74C4C8}"/>
              </a:ext>
            </a:extLst>
          </p:cNvPr>
          <p:cNvPicPr>
            <a:picLocks noChangeAspect="1"/>
          </p:cNvPicPr>
          <p:nvPr userDrawn="1"/>
        </p:nvPicPr>
        <p:blipFill>
          <a:blip r:embed="rId2"/>
          <a:srcRect/>
          <a:stretch/>
        </p:blipFill>
        <p:spPr>
          <a:xfrm>
            <a:off x="-44450" y="0"/>
            <a:ext cx="12236450" cy="1093573"/>
          </a:xfrm>
          <a:prstGeom prst="rect">
            <a:avLst/>
          </a:prstGeom>
        </p:spPr>
      </p:pic>
      <p:sp>
        <p:nvSpPr>
          <p:cNvPr id="7" name="Content Placeholder 2">
            <a:extLst>
              <a:ext uri="{FF2B5EF4-FFF2-40B4-BE49-F238E27FC236}">
                <a16:creationId xmlns:a16="http://schemas.microsoft.com/office/drawing/2014/main" id="{160A4E33-5CD7-7BD7-C61C-A2CD00E6789C}"/>
              </a:ext>
            </a:extLst>
          </p:cNvPr>
          <p:cNvSpPr>
            <a:spLocks noGrp="1"/>
          </p:cNvSpPr>
          <p:nvPr>
            <p:ph idx="1"/>
          </p:nvPr>
        </p:nvSpPr>
        <p:spPr>
          <a:xfrm>
            <a:off x="937054" y="2916408"/>
            <a:ext cx="10515600" cy="31680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C4BBDB-08FD-ACB7-9831-4E0199400B4F}"/>
              </a:ext>
            </a:extLst>
          </p:cNvPr>
          <p:cNvSpPr>
            <a:spLocks noGrp="1"/>
          </p:cNvSpPr>
          <p:nvPr>
            <p:ph type="title"/>
          </p:nvPr>
        </p:nvSpPr>
        <p:spPr>
          <a:xfrm>
            <a:off x="937054" y="1439625"/>
            <a:ext cx="10515600" cy="1325563"/>
          </a:xfrm>
        </p:spPr>
        <p:txBody>
          <a:bodyPr anchor="t"/>
          <a:lstStyle>
            <a:lvl1pPr>
              <a:defRPr>
                <a:solidFill>
                  <a:srgbClr val="3458C6"/>
                </a:solidFill>
              </a:defRPr>
            </a:lvl1pPr>
          </a:lstStyle>
          <a:p>
            <a:r>
              <a:rPr lang="en-US" dirty="0"/>
              <a:t>Click to edit Master title style</a:t>
            </a:r>
          </a:p>
        </p:txBody>
      </p:sp>
      <p:pic>
        <p:nvPicPr>
          <p:cNvPr id="4" name="Picture 3">
            <a:extLst>
              <a:ext uri="{FF2B5EF4-FFF2-40B4-BE49-F238E27FC236}">
                <a16:creationId xmlns:a16="http://schemas.microsoft.com/office/drawing/2014/main" id="{AD228F6A-2F15-A7CC-6906-5A55B0A64B63}"/>
              </a:ext>
            </a:extLst>
          </p:cNvPr>
          <p:cNvPicPr>
            <a:picLocks noChangeAspect="1"/>
          </p:cNvPicPr>
          <p:nvPr userDrawn="1"/>
        </p:nvPicPr>
        <p:blipFill>
          <a:blip r:embed="rId3"/>
          <a:srcRect/>
          <a:stretch/>
        </p:blipFill>
        <p:spPr>
          <a:xfrm>
            <a:off x="9349332" y="3754675"/>
            <a:ext cx="3251200" cy="3327400"/>
          </a:xfrm>
          <a:prstGeom prst="rect">
            <a:avLst/>
          </a:prstGeom>
        </p:spPr>
      </p:pic>
      <p:pic>
        <p:nvPicPr>
          <p:cNvPr id="6" name="Picture 5">
            <a:extLst>
              <a:ext uri="{FF2B5EF4-FFF2-40B4-BE49-F238E27FC236}">
                <a16:creationId xmlns:a16="http://schemas.microsoft.com/office/drawing/2014/main" id="{CA030AF2-C2C2-1AD6-C77C-F6FFB3A2997B}"/>
              </a:ext>
            </a:extLst>
          </p:cNvPr>
          <p:cNvPicPr>
            <a:picLocks noChangeAspect="1"/>
          </p:cNvPicPr>
          <p:nvPr userDrawn="1"/>
        </p:nvPicPr>
        <p:blipFill>
          <a:blip r:embed="rId4"/>
          <a:srcRect/>
          <a:stretch/>
        </p:blipFill>
        <p:spPr>
          <a:xfrm>
            <a:off x="76423" y="86273"/>
            <a:ext cx="2677567" cy="1007300"/>
          </a:xfrm>
          <a:prstGeom prst="rect">
            <a:avLst/>
          </a:prstGeom>
        </p:spPr>
      </p:pic>
    </p:spTree>
    <p:extLst>
      <p:ext uri="{BB962C8B-B14F-4D97-AF65-F5344CB8AC3E}">
        <p14:creationId xmlns:p14="http://schemas.microsoft.com/office/powerpoint/2010/main" val="144270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96A-8A2D-3A3E-4517-946373EA9B8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9FEEA70-6DE7-7F34-567E-1D0948E0DD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5C1BF-767B-4A20-B268-F0FCD992537B}"/>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5" name="Footer Placeholder 4">
            <a:extLst>
              <a:ext uri="{FF2B5EF4-FFF2-40B4-BE49-F238E27FC236}">
                <a16:creationId xmlns:a16="http://schemas.microsoft.com/office/drawing/2014/main" id="{16B75B9D-4D50-C50F-9AAD-5546D03DC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78AA1-3A5A-E769-DFF9-AC54F17031FF}"/>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1179125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6134E-0CBA-99EA-7CE2-B0D0D14740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673E6-A508-8246-9ECF-01F3A1497E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3D26-35E6-D601-8A38-F241C0D62A47}"/>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5" name="Footer Placeholder 4">
            <a:extLst>
              <a:ext uri="{FF2B5EF4-FFF2-40B4-BE49-F238E27FC236}">
                <a16:creationId xmlns:a16="http://schemas.microsoft.com/office/drawing/2014/main" id="{625A4A94-162B-D992-FC1C-D657A13E2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D2874-16A5-A1B9-C255-117C0B1B46DC}"/>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348290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03794-F25E-3099-CC26-0540B1CB5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3B056-B6F8-CD94-EA25-1451E55B91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9BE270-6F9B-B431-A07D-496E7DC1BA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A10A3-5EC1-D97E-D882-351E55ED95D8}"/>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6" name="Footer Placeholder 5">
            <a:extLst>
              <a:ext uri="{FF2B5EF4-FFF2-40B4-BE49-F238E27FC236}">
                <a16:creationId xmlns:a16="http://schemas.microsoft.com/office/drawing/2014/main" id="{DB74DCF3-57BC-1129-126C-9C77C039C6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63F0D-E904-27EA-05D7-2EA72C997635}"/>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4264148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D118-894E-3B61-E35C-98AD3D4D51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66AFBB-7A6A-14DE-0DAC-263E8A3F1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407BE8-1096-6575-D9C0-BDCDD1713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61BCBC-66B4-C6C1-65F7-C8C312138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0C4CC-74E6-21CE-E9D6-AE726567A6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0AF8EA-7306-E3BF-0D5B-6177D70CBA66}"/>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8" name="Footer Placeholder 7">
            <a:extLst>
              <a:ext uri="{FF2B5EF4-FFF2-40B4-BE49-F238E27FC236}">
                <a16:creationId xmlns:a16="http://schemas.microsoft.com/office/drawing/2014/main" id="{BE187F74-9B27-6C88-161A-0B7AE5155F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EC3BD-6CF5-8575-D818-9EA4948A294D}"/>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30236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A42E-9E10-C3AF-B205-C311CB631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330F6-94F9-93D5-4B87-0D6933071514}"/>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4" name="Footer Placeholder 3">
            <a:extLst>
              <a:ext uri="{FF2B5EF4-FFF2-40B4-BE49-F238E27FC236}">
                <a16:creationId xmlns:a16="http://schemas.microsoft.com/office/drawing/2014/main" id="{58A9D5F0-1AE8-8D7F-EE9F-C70665A04A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5E0D0-23C0-41D6-A8D6-59C5B4AC7CB1}"/>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2654694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3D18-0B41-0A70-26AB-3B064B44E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F727BA-2525-85C0-9FE2-1402142A8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87EFD-3698-64DE-1052-86C5E258B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064DE4-69EE-337F-62A2-6AA583B7F5BA}"/>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6" name="Footer Placeholder 5">
            <a:extLst>
              <a:ext uri="{FF2B5EF4-FFF2-40B4-BE49-F238E27FC236}">
                <a16:creationId xmlns:a16="http://schemas.microsoft.com/office/drawing/2014/main" id="{322A9362-3403-7CBA-9E36-0B8A5C82C3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6FEFD-7D1A-CAA0-1198-45CFB5F12CB5}"/>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3785329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AEEB-937F-F69B-1B00-8C685F042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4686F0-1770-738D-9931-B2E1651C8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3B4426-4666-2117-721C-A18799FB7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22A82-014E-D114-1C59-EEE83C1C10D7}"/>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6" name="Footer Placeholder 5">
            <a:extLst>
              <a:ext uri="{FF2B5EF4-FFF2-40B4-BE49-F238E27FC236}">
                <a16:creationId xmlns:a16="http://schemas.microsoft.com/office/drawing/2014/main" id="{CA88879B-6A09-1149-F614-162C279DE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1B53F-5B2C-A6C2-FD7D-1CF6F016634E}"/>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579388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2830-2D3C-A1BB-C6BC-0E768B4C9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356B6-05A2-FBDB-BDEE-51C7632DFE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50BCC-A0DF-3558-987E-3B37C05F9DB1}"/>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5" name="Footer Placeholder 4">
            <a:extLst>
              <a:ext uri="{FF2B5EF4-FFF2-40B4-BE49-F238E27FC236}">
                <a16:creationId xmlns:a16="http://schemas.microsoft.com/office/drawing/2014/main" id="{43A49DBD-C7A3-58CB-4026-1AFAABD85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0D99E-68AE-F0FB-BB77-AD4BBE264422}"/>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1561407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86F8A-4F10-1BA4-69A4-165472B5F1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7D73A2-87C3-099C-13F1-F97F905A74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1AF8A-B821-F2D6-0F8C-77DC7CE8260A}"/>
              </a:ext>
            </a:extLst>
          </p:cNvPr>
          <p:cNvSpPr>
            <a:spLocks noGrp="1"/>
          </p:cNvSpPr>
          <p:nvPr>
            <p:ph type="dt" sz="half" idx="10"/>
          </p:nvPr>
        </p:nvSpPr>
        <p:spPr/>
        <p:txBody>
          <a:bodyPr/>
          <a:lstStyle/>
          <a:p>
            <a:fld id="{9E99E8E6-76C3-4448-8A65-5E2A9C64377F}" type="datetimeFigureOut">
              <a:rPr lang="en-US" smtClean="0"/>
              <a:t>9/3/2024</a:t>
            </a:fld>
            <a:endParaRPr lang="en-US"/>
          </a:p>
        </p:txBody>
      </p:sp>
      <p:sp>
        <p:nvSpPr>
          <p:cNvPr id="5" name="Footer Placeholder 4">
            <a:extLst>
              <a:ext uri="{FF2B5EF4-FFF2-40B4-BE49-F238E27FC236}">
                <a16:creationId xmlns:a16="http://schemas.microsoft.com/office/drawing/2014/main" id="{3550022E-B7F4-FB0F-8791-637E31C902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E3919-B873-998A-8A8E-F894DEFBD30F}"/>
              </a:ext>
            </a:extLst>
          </p:cNvPr>
          <p:cNvSpPr>
            <a:spLocks noGrp="1"/>
          </p:cNvSpPr>
          <p:nvPr>
            <p:ph type="sldNum" sz="quarter" idx="12"/>
          </p:nvPr>
        </p:nvSpPr>
        <p:spPr/>
        <p:txBody>
          <a:bodyPr/>
          <a:lstStyle/>
          <a:p>
            <a:fld id="{DA15D88F-D48C-0742-8DF2-9EFC636F743D}" type="slidenum">
              <a:rPr lang="en-US" smtClean="0"/>
              <a:t>‹#›</a:t>
            </a:fld>
            <a:endParaRPr lang="en-US"/>
          </a:p>
        </p:txBody>
      </p:sp>
    </p:spTree>
    <p:extLst>
      <p:ext uri="{BB962C8B-B14F-4D97-AF65-F5344CB8AC3E}">
        <p14:creationId xmlns:p14="http://schemas.microsoft.com/office/powerpoint/2010/main" val="87594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FD75F9-11BC-4CD8-8F1E-CA5F91C691A3}"/>
              </a:ext>
            </a:extLst>
          </p:cNvPr>
          <p:cNvSpPr/>
          <p:nvPr userDrawn="1"/>
        </p:nvSpPr>
        <p:spPr>
          <a:xfrm>
            <a:off x="0" y="1093573"/>
            <a:ext cx="12192000" cy="5764427"/>
          </a:xfrm>
          <a:prstGeom prst="rect">
            <a:avLst/>
          </a:prstGeom>
          <a:gradFill flip="none" rotWithShape="1">
            <a:gsLst>
              <a:gs pos="100000">
                <a:srgbClr val="4E34C6">
                  <a:alpha val="89804"/>
                </a:srgbClr>
              </a:gs>
              <a:gs pos="17000">
                <a:srgbClr val="4379C5"/>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94C2AB-955B-74BA-5199-806CFC74C4C8}"/>
              </a:ext>
            </a:extLst>
          </p:cNvPr>
          <p:cNvPicPr>
            <a:picLocks noChangeAspect="1"/>
          </p:cNvPicPr>
          <p:nvPr userDrawn="1"/>
        </p:nvPicPr>
        <p:blipFill>
          <a:blip r:embed="rId2"/>
          <a:stretch>
            <a:fillRect/>
          </a:stretch>
        </p:blipFill>
        <p:spPr>
          <a:xfrm>
            <a:off x="-44449" y="0"/>
            <a:ext cx="12236450" cy="1093573"/>
          </a:xfrm>
          <a:prstGeom prst="rect">
            <a:avLst/>
          </a:prstGeom>
        </p:spPr>
      </p:pic>
      <p:sp>
        <p:nvSpPr>
          <p:cNvPr id="7" name="Content Placeholder 2">
            <a:extLst>
              <a:ext uri="{FF2B5EF4-FFF2-40B4-BE49-F238E27FC236}">
                <a16:creationId xmlns:a16="http://schemas.microsoft.com/office/drawing/2014/main" id="{8FCABB25-8D98-0001-7E4D-AFECF105A32C}"/>
              </a:ext>
            </a:extLst>
          </p:cNvPr>
          <p:cNvSpPr>
            <a:spLocks noGrp="1"/>
          </p:cNvSpPr>
          <p:nvPr>
            <p:ph idx="1"/>
          </p:nvPr>
        </p:nvSpPr>
        <p:spPr>
          <a:xfrm>
            <a:off x="937054" y="2916408"/>
            <a:ext cx="10515600" cy="31680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141A12CC-1B2E-520C-7104-965A684EC785}"/>
              </a:ext>
            </a:extLst>
          </p:cNvPr>
          <p:cNvSpPr>
            <a:spLocks noGrp="1"/>
          </p:cNvSpPr>
          <p:nvPr>
            <p:ph type="title"/>
          </p:nvPr>
        </p:nvSpPr>
        <p:spPr>
          <a:xfrm>
            <a:off x="937054" y="1439625"/>
            <a:ext cx="10515600" cy="1325563"/>
          </a:xfrm>
        </p:spPr>
        <p:txBody>
          <a:bodyPr anchor="t"/>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5181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5764427"/>
          </a:xfrm>
          <a:prstGeom prst="rect">
            <a:avLst/>
          </a:prstGeom>
          <a:gradFill flip="none" rotWithShape="1">
            <a:gsLst>
              <a:gs pos="100000">
                <a:srgbClr val="4E34C6">
                  <a:alpha val="89804"/>
                </a:srgbClr>
              </a:gs>
              <a:gs pos="17000">
                <a:srgbClr val="4379C5"/>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FCABB25-8D98-0001-7E4D-AFECF105A32C}"/>
              </a:ext>
            </a:extLst>
          </p:cNvPr>
          <p:cNvSpPr>
            <a:spLocks noGrp="1"/>
          </p:cNvSpPr>
          <p:nvPr>
            <p:ph idx="1"/>
          </p:nvPr>
        </p:nvSpPr>
        <p:spPr>
          <a:xfrm>
            <a:off x="6650182" y="1675334"/>
            <a:ext cx="4802472" cy="4409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family service logo with a baby&#10;&#10;Description automatically generated">
            <a:extLst>
              <a:ext uri="{FF2B5EF4-FFF2-40B4-BE49-F238E27FC236}">
                <a16:creationId xmlns:a16="http://schemas.microsoft.com/office/drawing/2014/main" id="{4452A66D-25F9-FC14-AABD-4BB97721A266}"/>
              </a:ext>
            </a:extLst>
          </p:cNvPr>
          <p:cNvPicPr>
            <a:picLocks noChangeAspect="1"/>
          </p:cNvPicPr>
          <p:nvPr userDrawn="1"/>
        </p:nvPicPr>
        <p:blipFill>
          <a:blip r:embed="rId2"/>
          <a:stretch>
            <a:fillRect/>
          </a:stretch>
        </p:blipFill>
        <p:spPr>
          <a:xfrm>
            <a:off x="691129" y="1981319"/>
            <a:ext cx="5404871" cy="3853473"/>
          </a:xfrm>
          <a:prstGeom prst="rect">
            <a:avLst/>
          </a:prstGeom>
        </p:spPr>
      </p:pic>
      <p:pic>
        <p:nvPicPr>
          <p:cNvPr id="4" name="Picture 3">
            <a:extLst>
              <a:ext uri="{FF2B5EF4-FFF2-40B4-BE49-F238E27FC236}">
                <a16:creationId xmlns:a16="http://schemas.microsoft.com/office/drawing/2014/main" id="{ABB2D3D4-C030-861F-9965-A049C1555C07}"/>
              </a:ext>
            </a:extLst>
          </p:cNvPr>
          <p:cNvPicPr>
            <a:picLocks noChangeAspect="1"/>
          </p:cNvPicPr>
          <p:nvPr userDrawn="1"/>
        </p:nvPicPr>
        <p:blipFill>
          <a:blip r:embed="rId3"/>
          <a:stretch>
            <a:fillRect/>
          </a:stretch>
        </p:blipFill>
        <p:spPr>
          <a:xfrm>
            <a:off x="-44449" y="0"/>
            <a:ext cx="12236450" cy="1093573"/>
          </a:xfrm>
          <a:prstGeom prst="rect">
            <a:avLst/>
          </a:prstGeom>
        </p:spPr>
      </p:pic>
    </p:spTree>
    <p:extLst>
      <p:ext uri="{BB962C8B-B14F-4D97-AF65-F5344CB8AC3E}">
        <p14:creationId xmlns:p14="http://schemas.microsoft.com/office/powerpoint/2010/main" val="82891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5764427"/>
          </a:xfrm>
          <a:prstGeom prst="rect">
            <a:avLst/>
          </a:prstGeom>
          <a:gradFill flip="none" rotWithShape="1">
            <a:gsLst>
              <a:gs pos="100000">
                <a:srgbClr val="4E34C6">
                  <a:alpha val="89804"/>
                </a:srgbClr>
              </a:gs>
              <a:gs pos="17000">
                <a:srgbClr val="4379C5"/>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FCABB25-8D98-0001-7E4D-AFECF105A32C}"/>
              </a:ext>
            </a:extLst>
          </p:cNvPr>
          <p:cNvSpPr>
            <a:spLocks noGrp="1"/>
          </p:cNvSpPr>
          <p:nvPr>
            <p:ph idx="1"/>
          </p:nvPr>
        </p:nvSpPr>
        <p:spPr>
          <a:xfrm>
            <a:off x="6650182" y="1675334"/>
            <a:ext cx="4802472" cy="4409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452A66D-25F9-FC14-AABD-4BB97721A266}"/>
              </a:ext>
            </a:extLst>
          </p:cNvPr>
          <p:cNvPicPr>
            <a:picLocks noChangeAspect="1"/>
          </p:cNvPicPr>
          <p:nvPr userDrawn="1"/>
        </p:nvPicPr>
        <p:blipFill>
          <a:blip r:embed="rId2"/>
          <a:srcRect/>
          <a:stretch/>
        </p:blipFill>
        <p:spPr>
          <a:xfrm>
            <a:off x="691129" y="1981319"/>
            <a:ext cx="5404871" cy="3853472"/>
          </a:xfrm>
          <a:prstGeom prst="rect">
            <a:avLst/>
          </a:prstGeom>
        </p:spPr>
      </p:pic>
      <p:pic>
        <p:nvPicPr>
          <p:cNvPr id="2" name="Picture 1">
            <a:extLst>
              <a:ext uri="{FF2B5EF4-FFF2-40B4-BE49-F238E27FC236}">
                <a16:creationId xmlns:a16="http://schemas.microsoft.com/office/drawing/2014/main" id="{5BD60D85-C476-3533-20C0-4232202157BF}"/>
              </a:ext>
            </a:extLst>
          </p:cNvPr>
          <p:cNvPicPr>
            <a:picLocks noChangeAspect="1"/>
          </p:cNvPicPr>
          <p:nvPr userDrawn="1"/>
        </p:nvPicPr>
        <p:blipFill>
          <a:blip r:embed="rId3"/>
          <a:stretch>
            <a:fillRect/>
          </a:stretch>
        </p:blipFill>
        <p:spPr>
          <a:xfrm>
            <a:off x="-44449" y="0"/>
            <a:ext cx="12236450" cy="1093573"/>
          </a:xfrm>
          <a:prstGeom prst="rect">
            <a:avLst/>
          </a:prstGeom>
        </p:spPr>
      </p:pic>
    </p:spTree>
    <p:extLst>
      <p:ext uri="{BB962C8B-B14F-4D97-AF65-F5344CB8AC3E}">
        <p14:creationId xmlns:p14="http://schemas.microsoft.com/office/powerpoint/2010/main" val="131343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5764427"/>
          </a:xfrm>
          <a:prstGeom prst="rect">
            <a:avLst/>
          </a:prstGeom>
          <a:gradFill flip="none" rotWithShape="1">
            <a:gsLst>
              <a:gs pos="100000">
                <a:srgbClr val="4E34C6">
                  <a:alpha val="89804"/>
                </a:srgbClr>
              </a:gs>
              <a:gs pos="17000">
                <a:srgbClr val="4379C5"/>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8FCABB25-8D98-0001-7E4D-AFECF105A32C}"/>
              </a:ext>
            </a:extLst>
          </p:cNvPr>
          <p:cNvSpPr>
            <a:spLocks noGrp="1"/>
          </p:cNvSpPr>
          <p:nvPr>
            <p:ph idx="1"/>
          </p:nvPr>
        </p:nvSpPr>
        <p:spPr>
          <a:xfrm>
            <a:off x="6650182" y="1675334"/>
            <a:ext cx="4802472" cy="440916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452A66D-25F9-FC14-AABD-4BB97721A266}"/>
              </a:ext>
            </a:extLst>
          </p:cNvPr>
          <p:cNvPicPr>
            <a:picLocks noChangeAspect="1"/>
          </p:cNvPicPr>
          <p:nvPr userDrawn="1"/>
        </p:nvPicPr>
        <p:blipFill>
          <a:blip r:embed="rId2"/>
          <a:srcRect/>
          <a:stretch/>
        </p:blipFill>
        <p:spPr>
          <a:xfrm>
            <a:off x="691130" y="1987714"/>
            <a:ext cx="5404869" cy="3853472"/>
          </a:xfrm>
          <a:prstGeom prst="rect">
            <a:avLst/>
          </a:prstGeom>
        </p:spPr>
      </p:pic>
      <p:pic>
        <p:nvPicPr>
          <p:cNvPr id="2" name="Picture 1">
            <a:extLst>
              <a:ext uri="{FF2B5EF4-FFF2-40B4-BE49-F238E27FC236}">
                <a16:creationId xmlns:a16="http://schemas.microsoft.com/office/drawing/2014/main" id="{41B2405B-FB55-0FEC-E56D-FD85BB59FB55}"/>
              </a:ext>
            </a:extLst>
          </p:cNvPr>
          <p:cNvPicPr>
            <a:picLocks noChangeAspect="1"/>
          </p:cNvPicPr>
          <p:nvPr userDrawn="1"/>
        </p:nvPicPr>
        <p:blipFill>
          <a:blip r:embed="rId3"/>
          <a:stretch>
            <a:fillRect/>
          </a:stretch>
        </p:blipFill>
        <p:spPr>
          <a:xfrm>
            <a:off x="-44449" y="0"/>
            <a:ext cx="12236450" cy="1093573"/>
          </a:xfrm>
          <a:prstGeom prst="rect">
            <a:avLst/>
          </a:prstGeom>
        </p:spPr>
      </p:pic>
    </p:spTree>
    <p:extLst>
      <p:ext uri="{BB962C8B-B14F-4D97-AF65-F5344CB8AC3E}">
        <p14:creationId xmlns:p14="http://schemas.microsoft.com/office/powerpoint/2010/main" val="46625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930209"/>
          </a:xfrm>
          <a:prstGeom prst="rect">
            <a:avLst/>
          </a:prstGeom>
          <a:gradFill flip="none" rotWithShape="1">
            <a:gsLst>
              <a:gs pos="100000">
                <a:srgbClr val="4379C5">
                  <a:alpha val="80000"/>
                </a:srgbClr>
              </a:gs>
              <a:gs pos="0">
                <a:schemeClr val="bg1"/>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160A4E33-5CD7-7BD7-C61C-A2CD00E6789C}"/>
              </a:ext>
            </a:extLst>
          </p:cNvPr>
          <p:cNvSpPr>
            <a:spLocks noGrp="1"/>
          </p:cNvSpPr>
          <p:nvPr>
            <p:ph idx="1"/>
          </p:nvPr>
        </p:nvSpPr>
        <p:spPr>
          <a:xfrm>
            <a:off x="937054" y="2916408"/>
            <a:ext cx="10515600" cy="31680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C4BBDB-08FD-ACB7-9831-4E0199400B4F}"/>
              </a:ext>
            </a:extLst>
          </p:cNvPr>
          <p:cNvSpPr>
            <a:spLocks noGrp="1"/>
          </p:cNvSpPr>
          <p:nvPr>
            <p:ph type="title"/>
          </p:nvPr>
        </p:nvSpPr>
        <p:spPr>
          <a:xfrm>
            <a:off x="937054" y="1439625"/>
            <a:ext cx="10515600" cy="1325563"/>
          </a:xfrm>
        </p:spPr>
        <p:txBody>
          <a:bodyPr anchor="t"/>
          <a:lstStyle>
            <a:lvl1pPr>
              <a:defRPr>
                <a:solidFill>
                  <a:srgbClr val="3458C6"/>
                </a:solidFill>
              </a:defRPr>
            </a:lvl1pPr>
          </a:lstStyle>
          <a:p>
            <a:r>
              <a:rPr lang="en-US" dirty="0"/>
              <a:t>Click to edit Master title style</a:t>
            </a:r>
          </a:p>
        </p:txBody>
      </p:sp>
      <p:pic>
        <p:nvPicPr>
          <p:cNvPr id="2" name="Picture 1">
            <a:extLst>
              <a:ext uri="{FF2B5EF4-FFF2-40B4-BE49-F238E27FC236}">
                <a16:creationId xmlns:a16="http://schemas.microsoft.com/office/drawing/2014/main" id="{6EA135AB-6918-95C6-78A8-41D94D981E04}"/>
              </a:ext>
            </a:extLst>
          </p:cNvPr>
          <p:cNvPicPr>
            <a:picLocks noChangeAspect="1"/>
          </p:cNvPicPr>
          <p:nvPr userDrawn="1"/>
        </p:nvPicPr>
        <p:blipFill>
          <a:blip r:embed="rId2"/>
          <a:stretch>
            <a:fillRect/>
          </a:stretch>
        </p:blipFill>
        <p:spPr>
          <a:xfrm>
            <a:off x="-44449" y="0"/>
            <a:ext cx="12236450" cy="1093573"/>
          </a:xfrm>
          <a:prstGeom prst="rect">
            <a:avLst/>
          </a:prstGeom>
        </p:spPr>
      </p:pic>
    </p:spTree>
    <p:extLst>
      <p:ext uri="{BB962C8B-B14F-4D97-AF65-F5344CB8AC3E}">
        <p14:creationId xmlns:p14="http://schemas.microsoft.com/office/powerpoint/2010/main" val="6102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930209"/>
          </a:xfrm>
          <a:prstGeom prst="rect">
            <a:avLst/>
          </a:prstGeom>
          <a:gradFill flip="none" rotWithShape="1">
            <a:gsLst>
              <a:gs pos="100000">
                <a:srgbClr val="4379C5">
                  <a:alpha val="80000"/>
                </a:srgbClr>
              </a:gs>
              <a:gs pos="0">
                <a:schemeClr val="bg1"/>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94C2AB-955B-74BA-5199-806CFC74C4C8}"/>
              </a:ext>
            </a:extLst>
          </p:cNvPr>
          <p:cNvPicPr>
            <a:picLocks noChangeAspect="1"/>
          </p:cNvPicPr>
          <p:nvPr userDrawn="1"/>
        </p:nvPicPr>
        <p:blipFill>
          <a:blip r:embed="rId2"/>
          <a:srcRect/>
          <a:stretch/>
        </p:blipFill>
        <p:spPr>
          <a:xfrm>
            <a:off x="-57150" y="0"/>
            <a:ext cx="12249150" cy="1093573"/>
          </a:xfrm>
          <a:prstGeom prst="rect">
            <a:avLst/>
          </a:prstGeom>
        </p:spPr>
      </p:pic>
      <p:sp>
        <p:nvSpPr>
          <p:cNvPr id="7" name="Content Placeholder 2">
            <a:extLst>
              <a:ext uri="{FF2B5EF4-FFF2-40B4-BE49-F238E27FC236}">
                <a16:creationId xmlns:a16="http://schemas.microsoft.com/office/drawing/2014/main" id="{160A4E33-5CD7-7BD7-C61C-A2CD00E6789C}"/>
              </a:ext>
            </a:extLst>
          </p:cNvPr>
          <p:cNvSpPr>
            <a:spLocks noGrp="1"/>
          </p:cNvSpPr>
          <p:nvPr>
            <p:ph idx="1"/>
          </p:nvPr>
        </p:nvSpPr>
        <p:spPr>
          <a:xfrm>
            <a:off x="937054" y="2916408"/>
            <a:ext cx="10515600" cy="31680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C4BBDB-08FD-ACB7-9831-4E0199400B4F}"/>
              </a:ext>
            </a:extLst>
          </p:cNvPr>
          <p:cNvSpPr>
            <a:spLocks noGrp="1"/>
          </p:cNvSpPr>
          <p:nvPr>
            <p:ph type="title"/>
          </p:nvPr>
        </p:nvSpPr>
        <p:spPr>
          <a:xfrm>
            <a:off x="937054" y="1439625"/>
            <a:ext cx="10515600" cy="1325563"/>
          </a:xfrm>
        </p:spPr>
        <p:txBody>
          <a:bodyPr anchor="t"/>
          <a:lstStyle>
            <a:lvl1pPr>
              <a:defRPr>
                <a:solidFill>
                  <a:srgbClr val="3458C6"/>
                </a:solidFill>
              </a:defRPr>
            </a:lvl1pPr>
          </a:lstStyle>
          <a:p>
            <a:r>
              <a:rPr lang="en-US" dirty="0"/>
              <a:t>Click to edit Master title style</a:t>
            </a:r>
          </a:p>
        </p:txBody>
      </p:sp>
    </p:spTree>
    <p:extLst>
      <p:ext uri="{BB962C8B-B14F-4D97-AF65-F5344CB8AC3E}">
        <p14:creationId xmlns:p14="http://schemas.microsoft.com/office/powerpoint/2010/main" val="207331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930209"/>
          </a:xfrm>
          <a:prstGeom prst="rect">
            <a:avLst/>
          </a:prstGeom>
          <a:gradFill flip="none" rotWithShape="1">
            <a:gsLst>
              <a:gs pos="100000">
                <a:srgbClr val="4379C5">
                  <a:alpha val="80000"/>
                </a:srgbClr>
              </a:gs>
              <a:gs pos="0">
                <a:schemeClr val="bg1"/>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94C2AB-955B-74BA-5199-806CFC74C4C8}"/>
              </a:ext>
            </a:extLst>
          </p:cNvPr>
          <p:cNvPicPr>
            <a:picLocks noChangeAspect="1"/>
          </p:cNvPicPr>
          <p:nvPr userDrawn="1"/>
        </p:nvPicPr>
        <p:blipFill>
          <a:blip r:embed="rId2"/>
          <a:srcRect/>
          <a:stretch/>
        </p:blipFill>
        <p:spPr>
          <a:xfrm>
            <a:off x="-50800" y="0"/>
            <a:ext cx="12242800" cy="1093573"/>
          </a:xfrm>
          <a:prstGeom prst="rect">
            <a:avLst/>
          </a:prstGeom>
        </p:spPr>
      </p:pic>
      <p:sp>
        <p:nvSpPr>
          <p:cNvPr id="7" name="Content Placeholder 2">
            <a:extLst>
              <a:ext uri="{FF2B5EF4-FFF2-40B4-BE49-F238E27FC236}">
                <a16:creationId xmlns:a16="http://schemas.microsoft.com/office/drawing/2014/main" id="{160A4E33-5CD7-7BD7-C61C-A2CD00E6789C}"/>
              </a:ext>
            </a:extLst>
          </p:cNvPr>
          <p:cNvSpPr>
            <a:spLocks noGrp="1"/>
          </p:cNvSpPr>
          <p:nvPr>
            <p:ph idx="1"/>
          </p:nvPr>
        </p:nvSpPr>
        <p:spPr>
          <a:xfrm>
            <a:off x="937054" y="2916408"/>
            <a:ext cx="10515600" cy="31680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C4BBDB-08FD-ACB7-9831-4E0199400B4F}"/>
              </a:ext>
            </a:extLst>
          </p:cNvPr>
          <p:cNvSpPr>
            <a:spLocks noGrp="1"/>
          </p:cNvSpPr>
          <p:nvPr>
            <p:ph type="title"/>
          </p:nvPr>
        </p:nvSpPr>
        <p:spPr>
          <a:xfrm>
            <a:off x="937054" y="1439625"/>
            <a:ext cx="10515600" cy="1325563"/>
          </a:xfrm>
        </p:spPr>
        <p:txBody>
          <a:bodyPr anchor="t"/>
          <a:lstStyle>
            <a:lvl1pPr>
              <a:defRPr>
                <a:solidFill>
                  <a:srgbClr val="3458C6"/>
                </a:solidFill>
              </a:defRPr>
            </a:lvl1pPr>
          </a:lstStyle>
          <a:p>
            <a:r>
              <a:rPr lang="en-US" dirty="0"/>
              <a:t>Click to edit Master title style</a:t>
            </a:r>
          </a:p>
        </p:txBody>
      </p:sp>
      <p:pic>
        <p:nvPicPr>
          <p:cNvPr id="4" name="Picture 3" descr="A logo of a person holding a baby&#10;&#10;Description automatically generated">
            <a:extLst>
              <a:ext uri="{FF2B5EF4-FFF2-40B4-BE49-F238E27FC236}">
                <a16:creationId xmlns:a16="http://schemas.microsoft.com/office/drawing/2014/main" id="{AD228F6A-2F15-A7CC-6906-5A55B0A64B63}"/>
              </a:ext>
            </a:extLst>
          </p:cNvPr>
          <p:cNvPicPr>
            <a:picLocks noChangeAspect="1"/>
          </p:cNvPicPr>
          <p:nvPr userDrawn="1"/>
        </p:nvPicPr>
        <p:blipFill>
          <a:blip r:embed="rId3"/>
          <a:stretch>
            <a:fillRect/>
          </a:stretch>
        </p:blipFill>
        <p:spPr>
          <a:xfrm>
            <a:off x="9253415" y="3844196"/>
            <a:ext cx="3251200" cy="33274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CA030AF2-C2C2-1AD6-C77C-F6FFB3A2997B}"/>
              </a:ext>
            </a:extLst>
          </p:cNvPr>
          <p:cNvPicPr>
            <a:picLocks noChangeAspect="1"/>
          </p:cNvPicPr>
          <p:nvPr userDrawn="1"/>
        </p:nvPicPr>
        <p:blipFill>
          <a:blip r:embed="rId4"/>
          <a:stretch>
            <a:fillRect/>
          </a:stretch>
        </p:blipFill>
        <p:spPr>
          <a:xfrm>
            <a:off x="281043" y="187934"/>
            <a:ext cx="2677569" cy="1007300"/>
          </a:xfrm>
          <a:prstGeom prst="rect">
            <a:avLst/>
          </a:prstGeom>
        </p:spPr>
      </p:pic>
    </p:spTree>
    <p:extLst>
      <p:ext uri="{BB962C8B-B14F-4D97-AF65-F5344CB8AC3E}">
        <p14:creationId xmlns:p14="http://schemas.microsoft.com/office/powerpoint/2010/main" val="225433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6A4EE9-C1B8-468D-C849-76584F5F2B7E}"/>
              </a:ext>
            </a:extLst>
          </p:cNvPr>
          <p:cNvSpPr/>
          <p:nvPr userDrawn="1"/>
        </p:nvSpPr>
        <p:spPr>
          <a:xfrm>
            <a:off x="0" y="1093573"/>
            <a:ext cx="12192000" cy="930209"/>
          </a:xfrm>
          <a:prstGeom prst="rect">
            <a:avLst/>
          </a:prstGeom>
          <a:gradFill flip="none" rotWithShape="1">
            <a:gsLst>
              <a:gs pos="100000">
                <a:srgbClr val="4379C5">
                  <a:alpha val="80000"/>
                </a:srgbClr>
              </a:gs>
              <a:gs pos="0">
                <a:schemeClr val="bg1"/>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94C2AB-955B-74BA-5199-806CFC74C4C8}"/>
              </a:ext>
            </a:extLst>
          </p:cNvPr>
          <p:cNvPicPr>
            <a:picLocks noChangeAspect="1"/>
          </p:cNvPicPr>
          <p:nvPr userDrawn="1"/>
        </p:nvPicPr>
        <p:blipFill>
          <a:blip r:embed="rId2"/>
          <a:srcRect/>
          <a:stretch/>
        </p:blipFill>
        <p:spPr>
          <a:xfrm>
            <a:off x="-44450" y="0"/>
            <a:ext cx="12236450" cy="1093573"/>
          </a:xfrm>
          <a:prstGeom prst="rect">
            <a:avLst/>
          </a:prstGeom>
        </p:spPr>
      </p:pic>
      <p:sp>
        <p:nvSpPr>
          <p:cNvPr id="7" name="Content Placeholder 2">
            <a:extLst>
              <a:ext uri="{FF2B5EF4-FFF2-40B4-BE49-F238E27FC236}">
                <a16:creationId xmlns:a16="http://schemas.microsoft.com/office/drawing/2014/main" id="{160A4E33-5CD7-7BD7-C61C-A2CD00E6789C}"/>
              </a:ext>
            </a:extLst>
          </p:cNvPr>
          <p:cNvSpPr>
            <a:spLocks noGrp="1"/>
          </p:cNvSpPr>
          <p:nvPr>
            <p:ph idx="1"/>
          </p:nvPr>
        </p:nvSpPr>
        <p:spPr>
          <a:xfrm>
            <a:off x="937054" y="2916408"/>
            <a:ext cx="10515600" cy="316809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D2C4BBDB-08FD-ACB7-9831-4E0199400B4F}"/>
              </a:ext>
            </a:extLst>
          </p:cNvPr>
          <p:cNvSpPr>
            <a:spLocks noGrp="1"/>
          </p:cNvSpPr>
          <p:nvPr>
            <p:ph type="title"/>
          </p:nvPr>
        </p:nvSpPr>
        <p:spPr>
          <a:xfrm>
            <a:off x="937054" y="1439625"/>
            <a:ext cx="10515600" cy="1325563"/>
          </a:xfrm>
        </p:spPr>
        <p:txBody>
          <a:bodyPr anchor="t"/>
          <a:lstStyle>
            <a:lvl1pPr>
              <a:defRPr>
                <a:solidFill>
                  <a:srgbClr val="3458C6"/>
                </a:solidFill>
              </a:defRPr>
            </a:lvl1pPr>
          </a:lstStyle>
          <a:p>
            <a:r>
              <a:rPr lang="en-US" dirty="0"/>
              <a:t>Click to edit Master title style</a:t>
            </a:r>
          </a:p>
        </p:txBody>
      </p:sp>
      <p:pic>
        <p:nvPicPr>
          <p:cNvPr id="4" name="Picture 3">
            <a:extLst>
              <a:ext uri="{FF2B5EF4-FFF2-40B4-BE49-F238E27FC236}">
                <a16:creationId xmlns:a16="http://schemas.microsoft.com/office/drawing/2014/main" id="{AD228F6A-2F15-A7CC-6906-5A55B0A64B63}"/>
              </a:ext>
            </a:extLst>
          </p:cNvPr>
          <p:cNvPicPr>
            <a:picLocks noChangeAspect="1"/>
          </p:cNvPicPr>
          <p:nvPr userDrawn="1"/>
        </p:nvPicPr>
        <p:blipFill>
          <a:blip r:embed="rId3"/>
          <a:srcRect/>
          <a:stretch/>
        </p:blipFill>
        <p:spPr>
          <a:xfrm>
            <a:off x="9490009" y="3754675"/>
            <a:ext cx="3251200" cy="3327400"/>
          </a:xfrm>
          <a:prstGeom prst="rect">
            <a:avLst/>
          </a:prstGeom>
        </p:spPr>
      </p:pic>
      <p:pic>
        <p:nvPicPr>
          <p:cNvPr id="6" name="Picture 5">
            <a:extLst>
              <a:ext uri="{FF2B5EF4-FFF2-40B4-BE49-F238E27FC236}">
                <a16:creationId xmlns:a16="http://schemas.microsoft.com/office/drawing/2014/main" id="{CA030AF2-C2C2-1AD6-C77C-F6FFB3A2997B}"/>
              </a:ext>
            </a:extLst>
          </p:cNvPr>
          <p:cNvPicPr>
            <a:picLocks noChangeAspect="1"/>
          </p:cNvPicPr>
          <p:nvPr userDrawn="1"/>
        </p:nvPicPr>
        <p:blipFill>
          <a:blip r:embed="rId4"/>
          <a:srcRect/>
          <a:stretch/>
        </p:blipFill>
        <p:spPr>
          <a:xfrm>
            <a:off x="165945" y="28936"/>
            <a:ext cx="2677567" cy="1007300"/>
          </a:xfrm>
          <a:prstGeom prst="rect">
            <a:avLst/>
          </a:prstGeom>
        </p:spPr>
      </p:pic>
    </p:spTree>
    <p:extLst>
      <p:ext uri="{BB962C8B-B14F-4D97-AF65-F5344CB8AC3E}">
        <p14:creationId xmlns:p14="http://schemas.microsoft.com/office/powerpoint/2010/main" val="27561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73C06-B5BC-6CB5-510E-EE707B22E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EF0816-B6C5-E711-1E80-5A5C41CABE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F8A04-36C3-7E0B-7EAE-A88E8A59AF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99E8E6-76C3-4448-8A65-5E2A9C64377F}" type="datetimeFigureOut">
              <a:rPr lang="en-US" smtClean="0"/>
              <a:t>9/3/2024</a:t>
            </a:fld>
            <a:endParaRPr lang="en-US"/>
          </a:p>
        </p:txBody>
      </p:sp>
      <p:sp>
        <p:nvSpPr>
          <p:cNvPr id="5" name="Footer Placeholder 4">
            <a:extLst>
              <a:ext uri="{FF2B5EF4-FFF2-40B4-BE49-F238E27FC236}">
                <a16:creationId xmlns:a16="http://schemas.microsoft.com/office/drawing/2014/main" id="{D9A2F097-35F2-127C-C422-C4F6AD39B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ACA321-C6EE-BF4B-2249-EC1E7643FA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15D88F-D48C-0742-8DF2-9EFC636F743D}" type="slidenum">
              <a:rPr lang="en-US" smtClean="0"/>
              <a:t>‹#›</a:t>
            </a:fld>
            <a:endParaRPr lang="en-US"/>
          </a:p>
        </p:txBody>
      </p:sp>
    </p:spTree>
    <p:extLst>
      <p:ext uri="{BB962C8B-B14F-4D97-AF65-F5344CB8AC3E}">
        <p14:creationId xmlns:p14="http://schemas.microsoft.com/office/powerpoint/2010/main" val="3180438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11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ynod 2021-2024 | USC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0409"/>
            <a:ext cx="5785142" cy="401832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11444D49-4CC5-59A6-9E90-2A13F1BDBD55}"/>
              </a:ext>
            </a:extLst>
          </p:cNvPr>
          <p:cNvSpPr txBox="1">
            <a:spLocks/>
          </p:cNvSpPr>
          <p:nvPr/>
        </p:nvSpPr>
        <p:spPr>
          <a:xfrm>
            <a:off x="310979" y="200948"/>
            <a:ext cx="8153400" cy="7414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3458C6"/>
                </a:solidFill>
                <a:latin typeface="+mj-lt"/>
                <a:ea typeface="+mj-ea"/>
                <a:cs typeface="+mj-cs"/>
              </a:defRPr>
            </a:lvl1pPr>
          </a:lstStyle>
          <a:p>
            <a:r>
              <a:rPr lang="en-US" sz="3200" b="1" dirty="0" smtClean="0">
                <a:solidFill>
                  <a:schemeClr val="bg1"/>
                </a:solidFill>
                <a:latin typeface="Atlanta" panose="020B0502020202020204" pitchFamily="34" charset="0"/>
              </a:rPr>
              <a:t>BACKGROUND</a:t>
            </a:r>
            <a:endParaRPr lang="en-US" sz="3200" b="1" dirty="0">
              <a:solidFill>
                <a:schemeClr val="bg1"/>
              </a:solidFill>
              <a:latin typeface="Atlanta" panose="020B0502020202020204" pitchFamily="34" charset="0"/>
            </a:endParaRPr>
          </a:p>
        </p:txBody>
      </p:sp>
      <p:sp>
        <p:nvSpPr>
          <p:cNvPr id="6" name="TextBox 5"/>
          <p:cNvSpPr txBox="1"/>
          <p:nvPr/>
        </p:nvSpPr>
        <p:spPr>
          <a:xfrm>
            <a:off x="5164102" y="1437531"/>
            <a:ext cx="6819543" cy="4401205"/>
          </a:xfrm>
          <a:prstGeom prst="rect">
            <a:avLst/>
          </a:prstGeom>
          <a:noFill/>
        </p:spPr>
        <p:txBody>
          <a:bodyPr wrap="square" rtlCol="0">
            <a:spAutoFit/>
          </a:bodyPr>
          <a:lstStyle/>
          <a:p>
            <a:r>
              <a:rPr lang="en-US" sz="2000" dirty="0" smtClean="0">
                <a:latin typeface="Atlanta" panose="020B0502020202020204" pitchFamily="34" charset="0"/>
              </a:rPr>
              <a:t>In 2022, Pope Francis called the universal Catholic Church to the Synod on Synodality. This was described as the most important worldwide discernment process since Vatican II.</a:t>
            </a:r>
          </a:p>
          <a:p>
            <a:endParaRPr lang="en-US" sz="2000" dirty="0">
              <a:latin typeface="Atlanta" panose="020B0502020202020204" pitchFamily="34" charset="0"/>
            </a:endParaRPr>
          </a:p>
          <a:p>
            <a:r>
              <a:rPr lang="en-US" sz="2000" dirty="0" smtClean="0">
                <a:latin typeface="Atlanta" panose="020B0502020202020204" pitchFamily="34" charset="0"/>
              </a:rPr>
              <a:t>Throughout the Archdiocese of Edmonton, 350 Listening Sessions were held that generated over 4,000 responses. </a:t>
            </a:r>
          </a:p>
          <a:p>
            <a:endParaRPr lang="en-US" sz="2000" dirty="0">
              <a:latin typeface="Atlanta" panose="020B0502020202020204" pitchFamily="34" charset="0"/>
            </a:endParaRPr>
          </a:p>
          <a:p>
            <a:r>
              <a:rPr lang="en-US" sz="2000" dirty="0" smtClean="0">
                <a:latin typeface="Atlanta" panose="020B0502020202020204" pitchFamily="34" charset="0"/>
              </a:rPr>
              <a:t>These responses were discerned by the Synod Advisory Committee and the Synod Discernment Committee compromised of lay people from across various ministries and pastoral field to advise, collaborate, and discern the final report. </a:t>
            </a:r>
            <a:endParaRPr lang="en-CA" sz="2000" dirty="0">
              <a:latin typeface="Atlanta" panose="020B0502020202020204" pitchFamily="34" charset="0"/>
            </a:endParaRPr>
          </a:p>
        </p:txBody>
      </p:sp>
      <p:sp>
        <p:nvSpPr>
          <p:cNvPr id="8" name="Right Arrow 7"/>
          <p:cNvSpPr/>
          <p:nvPr/>
        </p:nvSpPr>
        <p:spPr>
          <a:xfrm>
            <a:off x="10724972" y="5964964"/>
            <a:ext cx="1128045" cy="3674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2616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51" y="350181"/>
            <a:ext cx="10515600" cy="1325563"/>
          </a:xfrm>
        </p:spPr>
        <p:txBody>
          <a:bodyPr/>
          <a:lstStyle/>
          <a:p>
            <a:r>
              <a:rPr lang="en-CA" b="1" dirty="0" smtClean="0">
                <a:solidFill>
                  <a:srgbClr val="2D2F8E"/>
                </a:solidFill>
                <a:latin typeface="Atlanta" panose="020B0502020202020204" pitchFamily="34" charset="0"/>
              </a:rPr>
              <a:t>Our Pastoral Priorities</a:t>
            </a:r>
            <a:endParaRPr lang="en-CA" b="1" dirty="0">
              <a:solidFill>
                <a:srgbClr val="2D2F8E"/>
              </a:solidFill>
              <a:latin typeface="Atlanta" panose="020B0502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13" y="2233746"/>
            <a:ext cx="2541847" cy="17968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534" y="1965815"/>
            <a:ext cx="3013234" cy="21300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916" y="2122851"/>
            <a:ext cx="2458836" cy="1907718"/>
          </a:xfrm>
          <a:prstGeom prst="rect">
            <a:avLst/>
          </a:prstGeom>
        </p:spPr>
      </p:pic>
      <p:sp>
        <p:nvSpPr>
          <p:cNvPr id="3" name="Rectangle 2"/>
          <p:cNvSpPr/>
          <p:nvPr/>
        </p:nvSpPr>
        <p:spPr>
          <a:xfrm>
            <a:off x="734013" y="4095860"/>
            <a:ext cx="2469410" cy="135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solidFill>
              <a:effectLst/>
              <a:uLnTx/>
              <a:uFillTx/>
              <a:latin typeface="Atlanta"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Atlanta" panose="020B0502020202020204" pitchFamily="34" charset="0"/>
                <a:ea typeface="+mn-ea"/>
                <a:cs typeface="+mn-cs"/>
              </a:rPr>
              <a:t>We </a:t>
            </a:r>
            <a:r>
              <a:rPr kumimoji="0" lang="en-US" sz="1400" b="0" i="0" u="none" strike="noStrike" kern="1200" cap="none" spc="0" normalizeH="0" baseline="0" noProof="0" dirty="0">
                <a:ln>
                  <a:noFill/>
                </a:ln>
                <a:solidFill>
                  <a:prstClr val="white"/>
                </a:solidFill>
                <a:effectLst/>
                <a:uLnTx/>
                <a:uFillTx/>
                <a:latin typeface="Atlanta" panose="020B0502020202020204" pitchFamily="34" charset="0"/>
                <a:ea typeface="+mn-ea"/>
                <a:cs typeface="+mn-cs"/>
              </a:rPr>
              <a:t>are a faith community that understands and joyfully celebrates the Eucharist.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Rectangle 8"/>
          <p:cNvSpPr/>
          <p:nvPr/>
        </p:nvSpPr>
        <p:spPr>
          <a:xfrm>
            <a:off x="4295439" y="4095860"/>
            <a:ext cx="2469410" cy="135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tlanta" panose="020B0502020202020204" pitchFamily="34" charset="0"/>
                <a:ea typeface="+mn-ea"/>
                <a:cs typeface="+mn-cs"/>
              </a:rPr>
              <a:t>We are a faith community confident in proclaiming the Great Story to our work and life communities.</a:t>
            </a:r>
          </a:p>
        </p:txBody>
      </p:sp>
      <p:sp>
        <p:nvSpPr>
          <p:cNvPr id="10" name="Rectangle 9"/>
          <p:cNvSpPr/>
          <p:nvPr/>
        </p:nvSpPr>
        <p:spPr>
          <a:xfrm>
            <a:off x="8040784" y="4095860"/>
            <a:ext cx="2469410" cy="1355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tlanta" panose="020B0502020202020204" pitchFamily="34" charset="0"/>
                <a:ea typeface="+mn-ea"/>
                <a:cs typeface="+mn-cs"/>
              </a:rPr>
              <a:t>We are a faith community that supports families, and recognizes marriage and family as the core of God’s plan.</a:t>
            </a:r>
          </a:p>
        </p:txBody>
      </p:sp>
    </p:spTree>
    <p:extLst>
      <p:ext uri="{BB962C8B-B14F-4D97-AF65-F5344CB8AC3E}">
        <p14:creationId xmlns:p14="http://schemas.microsoft.com/office/powerpoint/2010/main" val="6714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2043" y="1669002"/>
            <a:ext cx="2876365" cy="4527611"/>
          </a:xfrm>
          <a:prstGeom prst="rect">
            <a:avLst/>
          </a:prstGeom>
          <a:noFill/>
          <a:ln>
            <a:solidFill>
              <a:srgbClr val="345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CA" dirty="0" smtClean="0">
              <a:solidFill>
                <a:schemeClr val="tx1"/>
              </a:solidFill>
              <a:latin typeface="Atlanta" panose="020B0502020202020204" pitchFamily="34" charset="0"/>
            </a:endParaRPr>
          </a:p>
          <a:p>
            <a:pPr marL="285750" indent="-285750">
              <a:buFont typeface="Arial" panose="020B0604020202020204" pitchFamily="34" charset="0"/>
              <a:buChar char="•"/>
            </a:pPr>
            <a:endParaRPr lang="en-CA" dirty="0">
              <a:solidFill>
                <a:schemeClr val="tx1"/>
              </a:solidFill>
              <a:latin typeface="Atlanta" panose="020B0502020202020204" pitchFamily="34" charset="0"/>
            </a:endParaRPr>
          </a:p>
          <a:p>
            <a:endParaRPr lang="en-CA" sz="1400" b="1" dirty="0" smtClean="0">
              <a:solidFill>
                <a:schemeClr val="tx1"/>
              </a:solidFill>
              <a:latin typeface="Atlanta" panose="020B0502020202020204" pitchFamily="34" charset="0"/>
            </a:endParaRPr>
          </a:p>
          <a:p>
            <a:endParaRPr lang="en-CA" sz="1400" b="1" dirty="0">
              <a:solidFill>
                <a:schemeClr val="tx1"/>
              </a:solidFill>
              <a:latin typeface="Atlanta" panose="020B0502020202020204" pitchFamily="34" charset="0"/>
            </a:endParaRPr>
          </a:p>
          <a:p>
            <a:endParaRPr lang="en-CA" sz="1400" b="1" dirty="0" smtClean="0">
              <a:solidFill>
                <a:schemeClr val="tx1"/>
              </a:solidFill>
              <a:latin typeface="Atlanta" panose="020B0502020202020204" pitchFamily="34" charset="0"/>
            </a:endParaRPr>
          </a:p>
          <a:p>
            <a:endParaRPr lang="en-CA" sz="1400" b="1" dirty="0">
              <a:solidFill>
                <a:schemeClr val="tx1"/>
              </a:solidFill>
              <a:latin typeface="Atlanta" panose="020B0502020202020204" pitchFamily="34" charset="0"/>
            </a:endParaRPr>
          </a:p>
          <a:p>
            <a:endParaRPr lang="en-CA" sz="1400" b="1" dirty="0" smtClean="0">
              <a:solidFill>
                <a:schemeClr val="tx1"/>
              </a:solidFill>
              <a:latin typeface="Atlanta" panose="020B0502020202020204" pitchFamily="34" charset="0"/>
            </a:endParaRPr>
          </a:p>
          <a:p>
            <a:endParaRPr lang="en-CA" sz="1400" b="1" dirty="0">
              <a:solidFill>
                <a:schemeClr val="tx1"/>
              </a:solidFill>
              <a:latin typeface="Atlanta" panose="020B0502020202020204" pitchFamily="34" charset="0"/>
            </a:endParaRPr>
          </a:p>
          <a:p>
            <a:r>
              <a:rPr lang="en-CA" sz="1600" b="1" dirty="0">
                <a:solidFill>
                  <a:schemeClr val="tx1"/>
                </a:solidFill>
                <a:latin typeface="Atlanta" panose="020B0502020202020204" pitchFamily="34" charset="0"/>
              </a:rPr>
              <a:t>Synod Listening Sessions</a:t>
            </a:r>
          </a:p>
          <a:p>
            <a:endParaRPr lang="en-CA" sz="1600" dirty="0">
              <a:solidFill>
                <a:schemeClr val="tx1"/>
              </a:solidFill>
              <a:latin typeface="Atlanta" panose="020B0502020202020204" pitchFamily="34" charset="0"/>
            </a:endParaRPr>
          </a:p>
          <a:p>
            <a:r>
              <a:rPr lang="en-CA" sz="1600" dirty="0" smtClean="0">
                <a:solidFill>
                  <a:schemeClr val="tx1"/>
                </a:solidFill>
                <a:latin typeface="Atlanta" panose="020B0502020202020204" pitchFamily="34" charset="0"/>
              </a:rPr>
              <a:t>Over </a:t>
            </a:r>
            <a:r>
              <a:rPr lang="en-CA" sz="1600" dirty="0">
                <a:solidFill>
                  <a:schemeClr val="tx1"/>
                </a:solidFill>
                <a:latin typeface="Atlanta" panose="020B0502020202020204" pitchFamily="34" charset="0"/>
              </a:rPr>
              <a:t>350 Listening </a:t>
            </a:r>
            <a:r>
              <a:rPr lang="en-CA" sz="1600" dirty="0" smtClean="0">
                <a:solidFill>
                  <a:schemeClr val="tx1"/>
                </a:solidFill>
                <a:latin typeface="Atlanta" panose="020B0502020202020204" pitchFamily="34" charset="0"/>
              </a:rPr>
              <a:t>Sessions, along with an on line submission platform,  </a:t>
            </a:r>
            <a:r>
              <a:rPr lang="en-CA" sz="1600" dirty="0">
                <a:solidFill>
                  <a:schemeClr val="tx1"/>
                </a:solidFill>
                <a:latin typeface="Atlanta" panose="020B0502020202020204" pitchFamily="34" charset="0"/>
              </a:rPr>
              <a:t>generated 4,000 responses to the </a:t>
            </a:r>
            <a:r>
              <a:rPr lang="en-CA" sz="1600" dirty="0" smtClean="0">
                <a:solidFill>
                  <a:schemeClr val="tx1"/>
                </a:solidFill>
                <a:latin typeface="Atlanta" panose="020B0502020202020204" pitchFamily="34" charset="0"/>
              </a:rPr>
              <a:t>question:</a:t>
            </a:r>
          </a:p>
          <a:p>
            <a:r>
              <a:rPr lang="en-CA" sz="1600" dirty="0" smtClean="0">
                <a:solidFill>
                  <a:schemeClr val="tx1"/>
                </a:solidFill>
                <a:latin typeface="Atlanta" panose="020B0502020202020204" pitchFamily="34" charset="0"/>
              </a:rPr>
              <a:t>A Synodal Church, in announcing the Gospel, “journeys together.” How is this “journeying together” happening today in your local church? What steps does the Spirit invite us to take in order to grow in our “journeying </a:t>
            </a:r>
            <a:r>
              <a:rPr lang="en-CA" sz="1600" dirty="0" smtClean="0">
                <a:solidFill>
                  <a:schemeClr val="tx1"/>
                </a:solidFill>
                <a:latin typeface="Atlanta" panose="020B0502020202020204" pitchFamily="34" charset="0"/>
              </a:rPr>
              <a:t>together?”</a:t>
            </a:r>
            <a:endParaRPr lang="en-CA" dirty="0">
              <a:solidFill>
                <a:schemeClr val="tx1"/>
              </a:solidFill>
              <a:latin typeface="Atlanta" panose="020B0502020202020204" pitchFamily="34" charset="0"/>
            </a:endParaRPr>
          </a:p>
          <a:p>
            <a:endParaRPr lang="en-CA" dirty="0" smtClean="0">
              <a:solidFill>
                <a:schemeClr val="tx1"/>
              </a:solidFill>
              <a:latin typeface="Atlanta" panose="020B0502020202020204" pitchFamily="34" charset="0"/>
            </a:endParaRPr>
          </a:p>
          <a:p>
            <a:endParaRPr lang="en-CA" dirty="0">
              <a:solidFill>
                <a:schemeClr val="tx1"/>
              </a:solidFill>
              <a:latin typeface="Atlanta" panose="020B0502020202020204" pitchFamily="34" charset="0"/>
            </a:endParaRPr>
          </a:p>
          <a:p>
            <a:endParaRPr lang="en-CA" dirty="0">
              <a:solidFill>
                <a:schemeClr val="tx1"/>
              </a:solidFill>
              <a:latin typeface="Atlanta" panose="020B0502020202020204" pitchFamily="34" charset="0"/>
            </a:endParaRPr>
          </a:p>
          <a:p>
            <a:pPr marL="285750" indent="-285750">
              <a:buFont typeface="Arial" panose="020B0604020202020204" pitchFamily="34" charset="0"/>
              <a:buChar char="•"/>
            </a:pPr>
            <a:endParaRPr lang="en-CA" dirty="0" smtClean="0">
              <a:solidFill>
                <a:schemeClr val="tx1"/>
              </a:solidFill>
              <a:latin typeface="Atlanta" panose="020B0502020202020204" pitchFamily="34" charset="0"/>
            </a:endParaRPr>
          </a:p>
          <a:p>
            <a:pPr marL="285750" indent="-285750">
              <a:buFont typeface="Arial" panose="020B0604020202020204" pitchFamily="34" charset="0"/>
              <a:buChar char="•"/>
            </a:pPr>
            <a:endParaRPr lang="en-CA" dirty="0">
              <a:solidFill>
                <a:schemeClr val="tx1"/>
              </a:solidFill>
              <a:latin typeface="Atlanta" panose="020B0502020202020204" pitchFamily="34" charset="0"/>
            </a:endParaRPr>
          </a:p>
          <a:p>
            <a:endParaRPr lang="en-CA" dirty="0">
              <a:solidFill>
                <a:schemeClr val="tx1"/>
              </a:solidFill>
              <a:latin typeface="Atlanta" panose="020B0502020202020204" pitchFamily="34" charset="0"/>
            </a:endParaRPr>
          </a:p>
        </p:txBody>
      </p:sp>
      <p:sp>
        <p:nvSpPr>
          <p:cNvPr id="10" name="Rectangle 9"/>
          <p:cNvSpPr/>
          <p:nvPr/>
        </p:nvSpPr>
        <p:spPr>
          <a:xfrm>
            <a:off x="142043" y="1669001"/>
            <a:ext cx="2876365" cy="368037"/>
          </a:xfrm>
          <a:prstGeom prst="rect">
            <a:avLst/>
          </a:prstGeom>
          <a:solidFill>
            <a:srgbClr val="2C2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Atlanta" panose="020B0502020202020204" pitchFamily="34" charset="0"/>
              </a:rPr>
              <a:t>2022-2023</a:t>
            </a:r>
            <a:endParaRPr lang="en-CA" b="1" dirty="0">
              <a:latin typeface="Atlanta" panose="020B0502020202020204" pitchFamily="34" charset="0"/>
            </a:endParaRPr>
          </a:p>
        </p:txBody>
      </p:sp>
      <p:sp>
        <p:nvSpPr>
          <p:cNvPr id="11" name="Rectangle 10"/>
          <p:cNvSpPr/>
          <p:nvPr/>
        </p:nvSpPr>
        <p:spPr>
          <a:xfrm>
            <a:off x="3127899" y="1669001"/>
            <a:ext cx="2876365" cy="2901573"/>
          </a:xfrm>
          <a:prstGeom prst="rect">
            <a:avLst/>
          </a:prstGeom>
          <a:noFill/>
          <a:ln>
            <a:solidFill>
              <a:srgbClr val="345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b="1" dirty="0" smtClean="0">
              <a:solidFill>
                <a:schemeClr val="tx1"/>
              </a:solidFill>
              <a:latin typeface="Atlanta" panose="020B0502020202020204" pitchFamily="34" charset="0"/>
            </a:endParaRPr>
          </a:p>
          <a:p>
            <a:endParaRPr lang="en-CA" sz="1600" b="1" dirty="0">
              <a:solidFill>
                <a:schemeClr val="tx1"/>
              </a:solidFill>
              <a:latin typeface="Atlanta" panose="020B0502020202020204" pitchFamily="34" charset="0"/>
            </a:endParaRPr>
          </a:p>
          <a:p>
            <a:endParaRPr lang="en-CA" sz="1600" b="1" dirty="0" smtClean="0">
              <a:solidFill>
                <a:schemeClr val="tx1"/>
              </a:solidFill>
              <a:latin typeface="Atlanta" panose="020B0502020202020204" pitchFamily="34" charset="0"/>
            </a:endParaRPr>
          </a:p>
          <a:p>
            <a:endParaRPr lang="en-CA" sz="1600" b="1" dirty="0">
              <a:solidFill>
                <a:schemeClr val="tx1"/>
              </a:solidFill>
              <a:latin typeface="Atlanta" panose="020B0502020202020204" pitchFamily="34" charset="0"/>
            </a:endParaRPr>
          </a:p>
          <a:p>
            <a:r>
              <a:rPr lang="en-CA" sz="1600" b="1" dirty="0" smtClean="0">
                <a:solidFill>
                  <a:schemeClr val="tx1"/>
                </a:solidFill>
                <a:latin typeface="Atlanta" panose="020B0502020202020204" pitchFamily="34" charset="0"/>
              </a:rPr>
              <a:t>Jasper Assembly</a:t>
            </a:r>
          </a:p>
          <a:p>
            <a:endParaRPr lang="en-CA" sz="1600" dirty="0">
              <a:solidFill>
                <a:schemeClr val="tx1"/>
              </a:solidFill>
              <a:latin typeface="Atlanta" panose="020B0502020202020204" pitchFamily="34" charset="0"/>
            </a:endParaRPr>
          </a:p>
          <a:p>
            <a:r>
              <a:rPr lang="en-US" sz="1600" dirty="0" smtClean="0">
                <a:solidFill>
                  <a:schemeClr val="tx1"/>
                </a:solidFill>
                <a:latin typeface="Atlanta" panose="020B0502020202020204" pitchFamily="34" charset="0"/>
              </a:rPr>
              <a:t>Pastors assessed the responses from the listening sessions and discerned what were the most pressing priorities in relation to pastoral care.</a:t>
            </a:r>
          </a:p>
          <a:p>
            <a:endParaRPr lang="en-CA" sz="1600" dirty="0" smtClean="0">
              <a:solidFill>
                <a:schemeClr val="tx1"/>
              </a:solidFill>
              <a:latin typeface="Atlanta" panose="020B0502020202020204" pitchFamily="34" charset="0"/>
            </a:endParaRPr>
          </a:p>
        </p:txBody>
      </p:sp>
      <p:sp>
        <p:nvSpPr>
          <p:cNvPr id="12" name="Rectangle 11"/>
          <p:cNvSpPr/>
          <p:nvPr/>
        </p:nvSpPr>
        <p:spPr>
          <a:xfrm>
            <a:off x="3127899" y="1668999"/>
            <a:ext cx="2876365" cy="852257"/>
          </a:xfrm>
          <a:prstGeom prst="rect">
            <a:avLst/>
          </a:prstGeom>
          <a:solidFill>
            <a:srgbClr val="2C2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Atlanta" panose="020B0502020202020204" pitchFamily="34" charset="0"/>
              </a:rPr>
              <a:t>NOV 2023</a:t>
            </a:r>
            <a:endParaRPr lang="en-CA" b="1" dirty="0">
              <a:latin typeface="Atlanta" panose="020B0502020202020204" pitchFamily="34" charset="0"/>
            </a:endParaRPr>
          </a:p>
        </p:txBody>
      </p:sp>
      <p:sp>
        <p:nvSpPr>
          <p:cNvPr id="13" name="Rectangle 12"/>
          <p:cNvSpPr/>
          <p:nvPr/>
        </p:nvSpPr>
        <p:spPr>
          <a:xfrm>
            <a:off x="6113755" y="1668998"/>
            <a:ext cx="2876365" cy="2884341"/>
          </a:xfrm>
          <a:prstGeom prst="rect">
            <a:avLst/>
          </a:prstGeom>
          <a:solidFill>
            <a:schemeClr val="bg1"/>
          </a:solidFill>
          <a:ln>
            <a:solidFill>
              <a:srgbClr val="345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smtClean="0">
              <a:solidFill>
                <a:schemeClr val="tx1"/>
              </a:solidFill>
              <a:latin typeface="Atlanta" panose="020B0502020202020204" pitchFamily="34" charset="0"/>
            </a:endParaRPr>
          </a:p>
          <a:p>
            <a:endParaRPr lang="en-US" sz="1600" b="1" dirty="0" smtClean="0">
              <a:solidFill>
                <a:schemeClr val="tx1"/>
              </a:solidFill>
              <a:latin typeface="Atlanta" panose="020B0502020202020204" pitchFamily="34" charset="0"/>
            </a:endParaRPr>
          </a:p>
          <a:p>
            <a:endParaRPr lang="en-US" sz="1600" b="1" dirty="0" smtClean="0">
              <a:solidFill>
                <a:schemeClr val="tx1"/>
              </a:solidFill>
              <a:latin typeface="Atlanta" panose="020B0502020202020204" pitchFamily="34" charset="0"/>
            </a:endParaRPr>
          </a:p>
          <a:p>
            <a:r>
              <a:rPr lang="en-US" sz="1600" b="1" dirty="0" err="1" smtClean="0">
                <a:solidFill>
                  <a:schemeClr val="tx1"/>
                </a:solidFill>
                <a:latin typeface="Atlanta" panose="020B0502020202020204" pitchFamily="34" charset="0"/>
              </a:rPr>
              <a:t>Presbyteral</a:t>
            </a:r>
            <a:r>
              <a:rPr lang="en-US" sz="1600" b="1" dirty="0" smtClean="0">
                <a:solidFill>
                  <a:schemeClr val="tx1"/>
                </a:solidFill>
                <a:latin typeface="Atlanta" panose="020B0502020202020204" pitchFamily="34" charset="0"/>
              </a:rPr>
              <a:t> Council </a:t>
            </a:r>
          </a:p>
          <a:p>
            <a:endParaRPr lang="en-US" sz="1600" dirty="0" smtClean="0">
              <a:solidFill>
                <a:schemeClr val="tx1"/>
              </a:solidFill>
              <a:latin typeface="Atlanta" panose="020B0502020202020204" pitchFamily="34" charset="0"/>
            </a:endParaRPr>
          </a:p>
          <a:p>
            <a:r>
              <a:rPr lang="en-US" sz="1600" dirty="0" smtClean="0">
                <a:solidFill>
                  <a:schemeClr val="tx1"/>
                </a:solidFill>
                <a:latin typeface="Atlanta" panose="020B0502020202020204" pitchFamily="34" charset="0"/>
              </a:rPr>
              <a:t>The synthesis from the Jasper Assembly was considered, and the creation of a</a:t>
            </a:r>
          </a:p>
          <a:p>
            <a:r>
              <a:rPr lang="en-US" sz="1600" dirty="0" smtClean="0">
                <a:solidFill>
                  <a:schemeClr val="tx1"/>
                </a:solidFill>
                <a:latin typeface="Atlanta" panose="020B0502020202020204" pitchFamily="34" charset="0"/>
              </a:rPr>
              <a:t>working group was approved.</a:t>
            </a:r>
          </a:p>
        </p:txBody>
      </p:sp>
      <p:sp>
        <p:nvSpPr>
          <p:cNvPr id="14" name="Rectangle 13"/>
          <p:cNvSpPr/>
          <p:nvPr/>
        </p:nvSpPr>
        <p:spPr>
          <a:xfrm>
            <a:off x="6113755" y="1668999"/>
            <a:ext cx="2876365" cy="852257"/>
          </a:xfrm>
          <a:prstGeom prst="rect">
            <a:avLst/>
          </a:prstGeom>
          <a:solidFill>
            <a:srgbClr val="2C2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Atlanta" panose="020B0502020202020204" pitchFamily="34" charset="0"/>
              </a:rPr>
              <a:t>DEC 2023</a:t>
            </a:r>
            <a:endParaRPr lang="en-CA" b="1" dirty="0">
              <a:latin typeface="Atlanta" panose="020B0502020202020204" pitchFamily="34" charset="0"/>
            </a:endParaRPr>
          </a:p>
        </p:txBody>
      </p:sp>
      <p:sp>
        <p:nvSpPr>
          <p:cNvPr id="15" name="Rectangle 14"/>
          <p:cNvSpPr/>
          <p:nvPr/>
        </p:nvSpPr>
        <p:spPr>
          <a:xfrm>
            <a:off x="9099611" y="1668997"/>
            <a:ext cx="2876365" cy="4527611"/>
          </a:xfrm>
          <a:prstGeom prst="rect">
            <a:avLst/>
          </a:prstGeom>
          <a:solidFill>
            <a:schemeClr val="bg1"/>
          </a:solidFill>
          <a:ln>
            <a:solidFill>
              <a:srgbClr val="345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b="1" dirty="0" smtClean="0">
              <a:solidFill>
                <a:schemeClr val="tx1"/>
              </a:solidFill>
              <a:latin typeface="Atlanta" panose="020B0502020202020204" pitchFamily="34" charset="0"/>
            </a:endParaRPr>
          </a:p>
          <a:p>
            <a:endParaRPr lang="en-CA" sz="1600" b="1" dirty="0">
              <a:solidFill>
                <a:schemeClr val="tx1"/>
              </a:solidFill>
              <a:latin typeface="Atlanta" panose="020B0502020202020204" pitchFamily="34" charset="0"/>
            </a:endParaRPr>
          </a:p>
          <a:p>
            <a:endParaRPr lang="en-CA" sz="1600" b="1" dirty="0" smtClean="0">
              <a:solidFill>
                <a:schemeClr val="tx1"/>
              </a:solidFill>
              <a:latin typeface="Atlanta" panose="020B0502020202020204" pitchFamily="34" charset="0"/>
            </a:endParaRPr>
          </a:p>
          <a:p>
            <a:endParaRPr lang="en-CA" sz="1600" b="1" dirty="0">
              <a:solidFill>
                <a:schemeClr val="tx1"/>
              </a:solidFill>
              <a:latin typeface="Atlanta" panose="020B0502020202020204" pitchFamily="34" charset="0"/>
            </a:endParaRPr>
          </a:p>
          <a:p>
            <a:r>
              <a:rPr lang="en-CA" sz="1600" b="1" dirty="0" smtClean="0">
                <a:solidFill>
                  <a:schemeClr val="tx1"/>
                </a:solidFill>
                <a:latin typeface="Atlanta" panose="020B0502020202020204" pitchFamily="34" charset="0"/>
              </a:rPr>
              <a:t>Mobilization of Parish Leadership Teams</a:t>
            </a:r>
          </a:p>
          <a:p>
            <a:endParaRPr lang="en-CA" sz="1600" dirty="0">
              <a:solidFill>
                <a:schemeClr val="tx1"/>
              </a:solidFill>
              <a:latin typeface="Atlanta" panose="020B0502020202020204" pitchFamily="34" charset="0"/>
            </a:endParaRPr>
          </a:p>
          <a:p>
            <a:r>
              <a:rPr lang="en-US" sz="1600" dirty="0" smtClean="0">
                <a:solidFill>
                  <a:schemeClr val="tx1"/>
                </a:solidFill>
                <a:latin typeface="Atlanta" panose="020B0502020202020204" pitchFamily="34" charset="0"/>
              </a:rPr>
              <a:t>Pastors were asked to form a team who </a:t>
            </a:r>
            <a:r>
              <a:rPr lang="en-US" sz="1600" dirty="0" smtClean="0">
                <a:solidFill>
                  <a:schemeClr val="tx1"/>
                </a:solidFill>
                <a:latin typeface="Atlanta" panose="020B0502020202020204" pitchFamily="34" charset="0"/>
              </a:rPr>
              <a:t>could lead the  implementation of  </a:t>
            </a:r>
            <a:r>
              <a:rPr lang="en-US" sz="1600" dirty="0" smtClean="0">
                <a:solidFill>
                  <a:schemeClr val="tx1"/>
                </a:solidFill>
                <a:latin typeface="Atlanta" panose="020B0502020202020204" pitchFamily="34" charset="0"/>
              </a:rPr>
              <a:t>the Pastoral </a:t>
            </a:r>
            <a:r>
              <a:rPr lang="en-US" sz="1600" dirty="0" smtClean="0">
                <a:solidFill>
                  <a:schemeClr val="tx1"/>
                </a:solidFill>
                <a:latin typeface="Atlanta" panose="020B0502020202020204" pitchFamily="34" charset="0"/>
              </a:rPr>
              <a:t>Priorities</a:t>
            </a:r>
            <a:r>
              <a:rPr lang="en-US" sz="1600" dirty="0">
                <a:solidFill>
                  <a:schemeClr val="tx1"/>
                </a:solidFill>
                <a:latin typeface="Atlanta" panose="020B0502020202020204" pitchFamily="34" charset="0"/>
              </a:rPr>
              <a:t> </a:t>
            </a:r>
            <a:r>
              <a:rPr lang="en-US" sz="1600" dirty="0" smtClean="0">
                <a:solidFill>
                  <a:schemeClr val="tx1"/>
                </a:solidFill>
                <a:latin typeface="Atlanta" panose="020B0502020202020204" pitchFamily="34" charset="0"/>
              </a:rPr>
              <a:t>during this three </a:t>
            </a:r>
            <a:r>
              <a:rPr lang="en-US" sz="1600" smtClean="0">
                <a:solidFill>
                  <a:schemeClr val="tx1"/>
                </a:solidFill>
                <a:latin typeface="Atlanta" panose="020B0502020202020204" pitchFamily="34" charset="0"/>
              </a:rPr>
              <a:t>year journey. </a:t>
            </a:r>
            <a:endParaRPr lang="en-US" sz="1600" dirty="0" smtClean="0">
              <a:solidFill>
                <a:schemeClr val="tx1"/>
              </a:solidFill>
              <a:latin typeface="Atlanta" panose="020B0502020202020204" pitchFamily="34" charset="0"/>
            </a:endParaRPr>
          </a:p>
          <a:p>
            <a:endParaRPr lang="en-US" sz="1600" dirty="0">
              <a:solidFill>
                <a:schemeClr val="tx1"/>
              </a:solidFill>
              <a:latin typeface="Atlanta" panose="020B0502020202020204" pitchFamily="34" charset="0"/>
            </a:endParaRPr>
          </a:p>
          <a:p>
            <a:r>
              <a:rPr lang="en-US" sz="1600" dirty="0" smtClean="0">
                <a:solidFill>
                  <a:schemeClr val="tx1"/>
                </a:solidFill>
                <a:latin typeface="Atlanta" panose="020B0502020202020204" pitchFamily="34" charset="0"/>
              </a:rPr>
              <a:t>These were the teams in charge of creating </a:t>
            </a:r>
            <a:r>
              <a:rPr lang="en-US" sz="1600" dirty="0" smtClean="0">
                <a:solidFill>
                  <a:schemeClr val="tx1"/>
                </a:solidFill>
                <a:latin typeface="Atlanta" panose="020B0502020202020204" pitchFamily="34" charset="0"/>
              </a:rPr>
              <a:t>and submitting their Pastoral Plan and planning their launch. </a:t>
            </a:r>
            <a:endParaRPr lang="en-US" sz="1600" dirty="0" smtClean="0">
              <a:solidFill>
                <a:schemeClr val="tx1"/>
              </a:solidFill>
              <a:latin typeface="Atlanta" panose="020B0502020202020204" pitchFamily="34" charset="0"/>
            </a:endParaRPr>
          </a:p>
          <a:p>
            <a:endParaRPr lang="en-CA" sz="1600" dirty="0">
              <a:solidFill>
                <a:schemeClr val="tx1"/>
              </a:solidFill>
              <a:latin typeface="Atlanta" panose="020B0502020202020204" pitchFamily="34" charset="0"/>
            </a:endParaRPr>
          </a:p>
        </p:txBody>
      </p:sp>
      <p:sp>
        <p:nvSpPr>
          <p:cNvPr id="16" name="Rectangle 15"/>
          <p:cNvSpPr/>
          <p:nvPr/>
        </p:nvSpPr>
        <p:spPr>
          <a:xfrm>
            <a:off x="9099611" y="1668996"/>
            <a:ext cx="2876365" cy="852257"/>
          </a:xfrm>
          <a:prstGeom prst="rect">
            <a:avLst/>
          </a:prstGeom>
          <a:solidFill>
            <a:srgbClr val="2C2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atin typeface="Atlanta" panose="020B0502020202020204" pitchFamily="34" charset="0"/>
              </a:rPr>
              <a:t>MARCH 2024</a:t>
            </a:r>
            <a:endParaRPr lang="en-CA" b="1" dirty="0">
              <a:latin typeface="Atlanta" panose="020B0502020202020204" pitchFamily="34" charset="0"/>
            </a:endParaRPr>
          </a:p>
        </p:txBody>
      </p:sp>
      <p:sp>
        <p:nvSpPr>
          <p:cNvPr id="17" name="Right Arrow 16"/>
          <p:cNvSpPr/>
          <p:nvPr/>
        </p:nvSpPr>
        <p:spPr>
          <a:xfrm>
            <a:off x="2667740" y="2037621"/>
            <a:ext cx="701336" cy="31959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tlanta" panose="020B0502020202020204" pitchFamily="34" charset="0"/>
            </a:endParaRPr>
          </a:p>
        </p:txBody>
      </p:sp>
      <p:sp>
        <p:nvSpPr>
          <p:cNvPr id="18" name="Right Arrow 17"/>
          <p:cNvSpPr/>
          <p:nvPr/>
        </p:nvSpPr>
        <p:spPr>
          <a:xfrm>
            <a:off x="5763087" y="2041861"/>
            <a:ext cx="701336" cy="31959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tlanta" panose="020B0502020202020204" pitchFamily="34" charset="0"/>
            </a:endParaRPr>
          </a:p>
        </p:txBody>
      </p:sp>
      <p:sp>
        <p:nvSpPr>
          <p:cNvPr id="19" name="Right Arrow 18"/>
          <p:cNvSpPr/>
          <p:nvPr/>
        </p:nvSpPr>
        <p:spPr>
          <a:xfrm>
            <a:off x="8748943" y="2037038"/>
            <a:ext cx="701336" cy="31959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tlanta" panose="020B0502020202020204" pitchFamily="34" charset="0"/>
            </a:endParaRPr>
          </a:p>
        </p:txBody>
      </p:sp>
      <p:sp>
        <p:nvSpPr>
          <p:cNvPr id="20" name="Title 1">
            <a:extLst>
              <a:ext uri="{FF2B5EF4-FFF2-40B4-BE49-F238E27FC236}">
                <a16:creationId xmlns:a16="http://schemas.microsoft.com/office/drawing/2014/main" id="{11444D49-4CC5-59A6-9E90-2A13F1BDBD55}"/>
              </a:ext>
            </a:extLst>
          </p:cNvPr>
          <p:cNvSpPr txBox="1">
            <a:spLocks/>
          </p:cNvSpPr>
          <p:nvPr/>
        </p:nvSpPr>
        <p:spPr>
          <a:xfrm>
            <a:off x="310979" y="200948"/>
            <a:ext cx="8153400" cy="741406"/>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3458C6"/>
                </a:solidFill>
                <a:latin typeface="+mj-lt"/>
                <a:ea typeface="+mj-ea"/>
                <a:cs typeface="+mj-cs"/>
              </a:defRPr>
            </a:lvl1pPr>
          </a:lstStyle>
          <a:p>
            <a:r>
              <a:rPr lang="en-US" sz="3200" b="1" dirty="0" smtClean="0">
                <a:solidFill>
                  <a:schemeClr val="bg1"/>
                </a:solidFill>
                <a:latin typeface="Atlanta" panose="020B0502020202020204" pitchFamily="34" charset="0"/>
              </a:rPr>
              <a:t>PROCESS AND TIMELINE</a:t>
            </a:r>
            <a:endParaRPr lang="en-US" sz="3200" b="1" dirty="0">
              <a:solidFill>
                <a:schemeClr val="bg1"/>
              </a:solidFill>
              <a:latin typeface="Atlanta" panose="020B0502020202020204" pitchFamily="34" charset="0"/>
            </a:endParaRPr>
          </a:p>
        </p:txBody>
      </p:sp>
      <p:sp>
        <p:nvSpPr>
          <p:cNvPr id="21" name="Rectangle 20"/>
          <p:cNvSpPr/>
          <p:nvPr/>
        </p:nvSpPr>
        <p:spPr>
          <a:xfrm>
            <a:off x="3127899" y="4655976"/>
            <a:ext cx="5862221" cy="1540632"/>
          </a:xfrm>
          <a:prstGeom prst="rect">
            <a:avLst/>
          </a:prstGeom>
          <a:noFill/>
          <a:ln>
            <a:solidFill>
              <a:srgbClr val="345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b="1" dirty="0" smtClean="0">
              <a:solidFill>
                <a:schemeClr val="tx1"/>
              </a:solidFill>
              <a:latin typeface="Atlanta" panose="020B0502020202020204" pitchFamily="34" charset="0"/>
            </a:endParaRPr>
          </a:p>
          <a:p>
            <a:endParaRPr lang="en-CA" sz="1600" b="1" dirty="0" smtClean="0">
              <a:solidFill>
                <a:schemeClr val="tx1"/>
              </a:solidFill>
              <a:latin typeface="Atlanta" panose="020B0502020202020204" pitchFamily="34" charset="0"/>
            </a:endParaRPr>
          </a:p>
          <a:p>
            <a:r>
              <a:rPr lang="en-CA" sz="1600" b="1" dirty="0" smtClean="0">
                <a:solidFill>
                  <a:schemeClr val="tx1"/>
                </a:solidFill>
                <a:latin typeface="Atlanta" panose="020B0502020202020204" pitchFamily="34" charset="0"/>
              </a:rPr>
              <a:t>Pastoral Priorities Implementation Committee</a:t>
            </a:r>
          </a:p>
          <a:p>
            <a:endParaRPr lang="en-CA" sz="1600" b="1" dirty="0" smtClean="0">
              <a:solidFill>
                <a:schemeClr val="tx1"/>
              </a:solidFill>
              <a:latin typeface="Atlanta" panose="020B0502020202020204" pitchFamily="34" charset="0"/>
            </a:endParaRPr>
          </a:p>
          <a:p>
            <a:r>
              <a:rPr lang="en-CA" sz="1600" dirty="0" smtClean="0">
                <a:solidFill>
                  <a:schemeClr val="tx1"/>
                </a:solidFill>
                <a:latin typeface="Atlanta" panose="020B0502020202020204" pitchFamily="34" charset="0"/>
              </a:rPr>
              <a:t>A working group comprising individuals from various sectors of the diocese was formed. Their task was </a:t>
            </a:r>
            <a:r>
              <a:rPr lang="en-US" sz="1600" dirty="0" smtClean="0">
                <a:solidFill>
                  <a:schemeClr val="tx1"/>
                </a:solidFill>
                <a:latin typeface="Atlanta" panose="020B0502020202020204" pitchFamily="34" charset="0"/>
              </a:rPr>
              <a:t>to </a:t>
            </a:r>
            <a:r>
              <a:rPr lang="en-US" sz="1600" dirty="0">
                <a:solidFill>
                  <a:schemeClr val="tx1"/>
                </a:solidFill>
                <a:latin typeface="Atlanta" panose="020B0502020202020204" pitchFamily="34" charset="0"/>
              </a:rPr>
              <a:t>look at how to make the general orientations of the priorities more specific.</a:t>
            </a:r>
          </a:p>
          <a:p>
            <a:r>
              <a:rPr lang="en-CA" sz="1600" dirty="0" smtClean="0">
                <a:solidFill>
                  <a:schemeClr val="tx1"/>
                </a:solidFill>
                <a:latin typeface="Atlanta" panose="020B0502020202020204" pitchFamily="34" charset="0"/>
              </a:rPr>
              <a:t> </a:t>
            </a:r>
            <a:endParaRPr lang="en-CA" sz="1600" dirty="0">
              <a:solidFill>
                <a:schemeClr val="tx1"/>
              </a:solidFill>
              <a:latin typeface="Atlanta" panose="020B0502020202020204" pitchFamily="34" charset="0"/>
            </a:endParaRPr>
          </a:p>
          <a:p>
            <a:endParaRPr lang="en-CA" sz="1600" dirty="0" smtClean="0">
              <a:solidFill>
                <a:schemeClr val="tx1"/>
              </a:solidFill>
              <a:latin typeface="Atlanta" panose="020B0502020202020204" pitchFamily="34" charset="0"/>
            </a:endParaRPr>
          </a:p>
        </p:txBody>
      </p:sp>
    </p:spTree>
    <p:extLst>
      <p:ext uri="{BB962C8B-B14F-4D97-AF65-F5344CB8AC3E}">
        <p14:creationId xmlns:p14="http://schemas.microsoft.com/office/powerpoint/2010/main" val="345427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198</TotalTime>
  <Words>345</Words>
  <Application>Microsoft Office PowerPoint</Application>
  <PresentationFormat>Widescreen</PresentationFormat>
  <Paragraphs>61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Atlanta</vt:lpstr>
      <vt:lpstr>1_Office Theme</vt:lpstr>
      <vt:lpstr>PowerPoint Presentation</vt:lpstr>
      <vt:lpstr>PowerPoint Presentation</vt:lpstr>
      <vt:lpstr>Our Pastoral Priorities</vt:lpstr>
      <vt:lpstr>PowerPoint Presentation</vt:lpstr>
    </vt:vector>
  </TitlesOfParts>
  <Company>Catholic Archdiocese of Edmonton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David</dc:creator>
  <cp:lastModifiedBy>Dr. Eugenia Pagnotta-Kowalczyk</cp:lastModifiedBy>
  <cp:revision>20</cp:revision>
  <dcterms:created xsi:type="dcterms:W3CDTF">2024-08-21T18:18:30Z</dcterms:created>
  <dcterms:modified xsi:type="dcterms:W3CDTF">2024-09-03T16:33:00Z</dcterms:modified>
</cp:coreProperties>
</file>