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71" r:id="rId3"/>
    <p:sldId id="267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08E"/>
    <a:srgbClr val="3458C6"/>
    <a:srgbClr val="4E34C6"/>
    <a:srgbClr val="4379C5"/>
    <a:srgbClr val="00B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2"/>
    <p:restoredTop sz="94686"/>
  </p:normalViewPr>
  <p:slideViewPr>
    <p:cSldViewPr snapToGrid="0">
      <p:cViewPr varScale="1">
        <p:scale>
          <a:sx n="115" d="100"/>
          <a:sy n="115" d="100"/>
        </p:scale>
        <p:origin x="9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075B-AB3A-CC42-87A3-961FA4795BB1}" type="datetimeFigureOut">
              <a:rPr lang="en-US" smtClean="0"/>
              <a:t>8/7/2024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8C505-B4A4-8144-AC05-428E774E2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17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F7846E-CA0A-2AFD-1BF2-5E3D8D80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393827" cy="697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6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930209"/>
          </a:xfrm>
          <a:prstGeom prst="rect">
            <a:avLst/>
          </a:prstGeom>
          <a:gradFill flip="none" rotWithShape="1">
            <a:gsLst>
              <a:gs pos="100000">
                <a:srgbClr val="4379C5">
                  <a:alpha val="80000"/>
                </a:srgbClr>
              </a:gs>
              <a:gs pos="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C2AB-955B-74BA-5199-806CFC74C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4450" y="0"/>
            <a:ext cx="12236450" cy="1093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A4E33-5CD7-7BD7-C61C-A2CD00E6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916408"/>
            <a:ext cx="10515600" cy="316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C4BBDB-08FD-ACB7-9831-4E01994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439625"/>
            <a:ext cx="10515600" cy="1325563"/>
          </a:xfrm>
        </p:spPr>
        <p:txBody>
          <a:bodyPr anchor="t"/>
          <a:lstStyle>
            <a:lvl1pPr>
              <a:defRPr>
                <a:solidFill>
                  <a:srgbClr val="345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28F6A-2F15-A7CC-6906-5A55B0A64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90009" y="3754675"/>
            <a:ext cx="3251200" cy="3327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6C725C-ACC3-6F6C-6C45-2DF86830F1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5373" y="145806"/>
            <a:ext cx="2588780" cy="7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4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930209"/>
          </a:xfrm>
          <a:prstGeom prst="rect">
            <a:avLst/>
          </a:prstGeom>
          <a:gradFill flip="none" rotWithShape="1">
            <a:gsLst>
              <a:gs pos="100000">
                <a:srgbClr val="4379C5">
                  <a:alpha val="80000"/>
                </a:srgbClr>
              </a:gs>
              <a:gs pos="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C2AB-955B-74BA-5199-806CFC74C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4450" y="0"/>
            <a:ext cx="12236450" cy="1093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A4E33-5CD7-7BD7-C61C-A2CD00E6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916408"/>
            <a:ext cx="10515600" cy="316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C4BBDB-08FD-ACB7-9831-4E01994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439625"/>
            <a:ext cx="10515600" cy="1325563"/>
          </a:xfrm>
        </p:spPr>
        <p:txBody>
          <a:bodyPr anchor="t"/>
          <a:lstStyle>
            <a:lvl1pPr>
              <a:defRPr>
                <a:solidFill>
                  <a:srgbClr val="345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28F6A-2F15-A7CC-6906-5A55B0A64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9332" y="3754675"/>
            <a:ext cx="3251200" cy="332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30AF2-C2C2-1AD6-C77C-F6FFB3A299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6423" y="177990"/>
            <a:ext cx="2677567" cy="82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AF96A-8A2D-3A3E-4517-946373EA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EEA70-6DE7-7F34-567E-1D0948E0D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5C1BF-767B-4A20-B268-F0FCD992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FE5D-9B6A-A144-9ECD-1EAF644020EE}" type="datetime1">
              <a:rPr lang="en-CA" smtClean="0"/>
              <a:t>2024-08-07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75B9D-4D50-C50F-9AAD-5546D03D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78AA1-3A5A-E769-DFF9-AC54F1703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32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6134E-0CBA-99EA-7CE2-B0D0D1474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673E6-A508-8246-9ECF-01F3A1497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A3D26-35E6-D601-8A38-F241C0D62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423E-63BB-8C42-BFBE-E75DB1254052}" type="datetime1">
              <a:rPr lang="en-CA" smtClean="0"/>
              <a:t>2024-08-07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A4A94-162B-D992-FC1C-D657A13E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D2874-16A5-A1B9-C255-117C0B1B4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1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3794-F25E-3099-CC26-0540B1CB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3B056-B6F8-CD94-EA25-1451E55B9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BE270-6F9B-B431-A07D-496E7DC1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A10A3-5EC1-D97E-D882-351E55ED9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93F7-4BF2-C14A-A77D-1B56A5931C52}" type="datetime1">
              <a:rPr lang="en-CA" smtClean="0"/>
              <a:t>2024-08-07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4DCF3-57BC-1129-126C-9C77C039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63F0D-E904-27EA-05D7-2EA72C99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21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0D118-894E-3B61-E35C-98AD3D4D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66AFBB-7A6A-14DE-0DAC-263E8A3F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07BE8-1096-6575-D9C0-BDCDD1713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61BCBC-66B4-C6C1-65F7-C8C312138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C0C4CC-74E6-21CE-E9D6-AE726567A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AF8EA-7306-E3BF-0D5B-6177D70C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BBCEC-F683-A244-AC1A-11ACD017B1D9}" type="datetime1">
              <a:rPr lang="en-CA" smtClean="0"/>
              <a:t>2024-08-07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187F74-9B27-6C88-161A-0B7AE515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EC3BD-6CF5-8575-D818-9EA4948A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DA42E-9E10-C3AF-B205-C311CB63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0330F6-94F9-93D5-4B87-0D693307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759F4-99F5-694B-9E9F-471098B42C09}" type="datetime1">
              <a:rPr lang="en-CA" smtClean="0"/>
              <a:t>2024-08-07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9D5F0-1AE8-8D7F-EE9F-C70665A0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95E0D0-23C0-41D6-A8D6-59C5B4AC7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3D18-0B41-0A70-26AB-3B064B44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727BA-2525-85C0-9FE2-1402142A8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87EFD-3698-64DE-1052-86C5E258B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064DE4-69EE-337F-62A2-6AA583B7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D5918-9BF9-9F4C-A8E0-815882CF581B}" type="datetime1">
              <a:rPr lang="en-CA" smtClean="0"/>
              <a:t>2024-08-07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A9362-3403-7CBA-9E36-0B8A5C82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FEFD-7D1A-CAA0-1198-45CFB5F12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12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AEEB-937F-F69B-1B00-8C685F04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686F0-1770-738D-9931-B2E1651C8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B4426-4666-2117-721C-A18799FB7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22A82-014E-D114-1C59-EEE83C1C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8EA4-A78F-5445-BAA9-F781D2226F46}" type="datetime1">
              <a:rPr lang="en-CA" smtClean="0"/>
              <a:t>2024-08-07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8879B-6A09-1149-F614-162C279DE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1B53F-5B2C-A6C2-FD7D-1CF6F016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19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B2830-2D3C-A1BB-C6BC-0E768B4C9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3356B6-05A2-FBDB-BDEE-51C7632DF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50BCC-A0DF-3558-987E-3B37C05F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C2BB-FF54-5E41-93AD-FAFF91512E86}" type="datetime1">
              <a:rPr lang="en-CA" smtClean="0"/>
              <a:t>2024-08-07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49DBD-C7A3-58CB-4026-1AFAABD85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0D99E-68AE-F0FB-BB77-AD4BBE264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0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D75F9-11BC-4CD8-8F1E-CA5F91C691A3}"/>
              </a:ext>
            </a:extLst>
          </p:cNvPr>
          <p:cNvSpPr/>
          <p:nvPr userDrawn="1"/>
        </p:nvSpPr>
        <p:spPr>
          <a:xfrm>
            <a:off x="0" y="1093573"/>
            <a:ext cx="12192000" cy="5764427"/>
          </a:xfrm>
          <a:prstGeom prst="rect">
            <a:avLst/>
          </a:prstGeom>
          <a:gradFill flip="none" rotWithShape="1">
            <a:gsLst>
              <a:gs pos="100000">
                <a:srgbClr val="4E34C6">
                  <a:alpha val="89804"/>
                </a:srgbClr>
              </a:gs>
              <a:gs pos="17000">
                <a:srgbClr val="4379C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C2AB-955B-74BA-5199-806CFC74C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49" y="0"/>
            <a:ext cx="12236450" cy="1093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CABB25-8D98-0001-7E4D-AFECF105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916408"/>
            <a:ext cx="10515600" cy="3168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A12CC-1B2E-520C-7104-965A684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439625"/>
            <a:ext cx="10515600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34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86F8A-4F10-1BA4-69A4-165472B5F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D73A2-87C3-099C-13F1-F97F905A7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1AF8A-B821-F2D6-0F8C-77DC7CE82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FC42-538A-E24B-8CB3-BF1C97471D7E}" type="datetime1">
              <a:rPr lang="en-CA" smtClean="0"/>
              <a:t>2024-08-07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022E-B7F4-FB0F-8791-637E31C9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E3919-B873-998A-8A8E-F894DEFB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FD75F9-11BC-4CD8-8F1E-CA5F91C691A3}"/>
              </a:ext>
            </a:extLst>
          </p:cNvPr>
          <p:cNvSpPr/>
          <p:nvPr userDrawn="1"/>
        </p:nvSpPr>
        <p:spPr>
          <a:xfrm>
            <a:off x="0" y="1093573"/>
            <a:ext cx="12192000" cy="5764427"/>
          </a:xfrm>
          <a:prstGeom prst="rect">
            <a:avLst/>
          </a:prstGeom>
          <a:gradFill flip="none" rotWithShape="1">
            <a:gsLst>
              <a:gs pos="100000">
                <a:srgbClr val="4E34C6">
                  <a:alpha val="89804"/>
                </a:srgbClr>
              </a:gs>
              <a:gs pos="17000">
                <a:srgbClr val="4379C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C2AB-955B-74BA-5199-806CFC74C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49" y="0"/>
            <a:ext cx="12236450" cy="1093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CABB25-8D98-0001-7E4D-AFECF105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916408"/>
            <a:ext cx="10515600" cy="31680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1A12CC-1B2E-520C-7104-965A684E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439625"/>
            <a:ext cx="10515600" cy="132556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197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5764427"/>
          </a:xfrm>
          <a:prstGeom prst="rect">
            <a:avLst/>
          </a:prstGeom>
          <a:gradFill flip="none" rotWithShape="1">
            <a:gsLst>
              <a:gs pos="100000">
                <a:srgbClr val="4E34C6">
                  <a:alpha val="89804"/>
                </a:srgbClr>
              </a:gs>
              <a:gs pos="17000">
                <a:srgbClr val="4379C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CABB25-8D98-0001-7E4D-AFECF105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2" y="1675334"/>
            <a:ext cx="4802472" cy="4409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2A66D-25F9-FC14-AABD-4BB97721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08893" y="1981319"/>
            <a:ext cx="4969343" cy="3853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B2D3D4-C030-861F-9965-A049C1555C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449" y="0"/>
            <a:ext cx="12236450" cy="10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8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5764427"/>
          </a:xfrm>
          <a:prstGeom prst="rect">
            <a:avLst/>
          </a:prstGeom>
          <a:gradFill flip="none" rotWithShape="1">
            <a:gsLst>
              <a:gs pos="100000">
                <a:srgbClr val="4E34C6">
                  <a:alpha val="89804"/>
                </a:srgbClr>
              </a:gs>
              <a:gs pos="17000">
                <a:srgbClr val="4379C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CABB25-8D98-0001-7E4D-AFECF105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2" y="1675334"/>
            <a:ext cx="4802472" cy="4409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2A66D-25F9-FC14-AABD-4BB97721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1129" y="1981319"/>
            <a:ext cx="5404871" cy="38534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D60D85-C476-3533-20C0-423220215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449" y="0"/>
            <a:ext cx="12236450" cy="10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5764427"/>
          </a:xfrm>
          <a:prstGeom prst="rect">
            <a:avLst/>
          </a:prstGeom>
          <a:gradFill flip="none" rotWithShape="1">
            <a:gsLst>
              <a:gs pos="100000">
                <a:srgbClr val="4E34C6">
                  <a:alpha val="89804"/>
                </a:srgbClr>
              </a:gs>
              <a:gs pos="17000">
                <a:srgbClr val="4379C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FCABB25-8D98-0001-7E4D-AFECF105A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2" y="1675334"/>
            <a:ext cx="4802472" cy="44091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52A66D-25F9-FC14-AABD-4BB97721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1130" y="2004945"/>
            <a:ext cx="5404869" cy="381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B2405B-FB55-0FEC-E56D-FD85BB59FB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4449" y="0"/>
            <a:ext cx="12236450" cy="10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7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930209"/>
          </a:xfrm>
          <a:prstGeom prst="rect">
            <a:avLst/>
          </a:prstGeom>
          <a:gradFill flip="none" rotWithShape="1">
            <a:gsLst>
              <a:gs pos="100000">
                <a:srgbClr val="4379C5">
                  <a:alpha val="80000"/>
                </a:srgbClr>
              </a:gs>
              <a:gs pos="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A4E33-5CD7-7BD7-C61C-A2CD00E6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916408"/>
            <a:ext cx="10515600" cy="316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C4BBDB-08FD-ACB7-9831-4E01994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439625"/>
            <a:ext cx="10515600" cy="1325563"/>
          </a:xfrm>
        </p:spPr>
        <p:txBody>
          <a:bodyPr anchor="t"/>
          <a:lstStyle>
            <a:lvl1pPr>
              <a:defRPr>
                <a:solidFill>
                  <a:srgbClr val="345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A135AB-6918-95C6-78A8-41D94D981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4449" y="0"/>
            <a:ext cx="12236450" cy="109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26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930209"/>
          </a:xfrm>
          <a:prstGeom prst="rect">
            <a:avLst/>
          </a:prstGeom>
          <a:gradFill flip="none" rotWithShape="1">
            <a:gsLst>
              <a:gs pos="100000">
                <a:srgbClr val="4379C5">
                  <a:alpha val="80000"/>
                </a:srgbClr>
              </a:gs>
              <a:gs pos="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C2AB-955B-74BA-5199-806CFC74C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7150" y="0"/>
            <a:ext cx="12249150" cy="1093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A4E33-5CD7-7BD7-C61C-A2CD00E6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916408"/>
            <a:ext cx="10515600" cy="316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C4BBDB-08FD-ACB7-9831-4E01994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439625"/>
            <a:ext cx="10515600" cy="1325563"/>
          </a:xfrm>
        </p:spPr>
        <p:txBody>
          <a:bodyPr anchor="t"/>
          <a:lstStyle>
            <a:lvl1pPr>
              <a:defRPr>
                <a:solidFill>
                  <a:srgbClr val="345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93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6A4EE9-C1B8-468D-C849-76584F5F2B7E}"/>
              </a:ext>
            </a:extLst>
          </p:cNvPr>
          <p:cNvSpPr/>
          <p:nvPr userDrawn="1"/>
        </p:nvSpPr>
        <p:spPr>
          <a:xfrm>
            <a:off x="0" y="1093573"/>
            <a:ext cx="12192000" cy="930209"/>
          </a:xfrm>
          <a:prstGeom prst="rect">
            <a:avLst/>
          </a:prstGeom>
          <a:gradFill flip="none" rotWithShape="1">
            <a:gsLst>
              <a:gs pos="100000">
                <a:srgbClr val="4379C5">
                  <a:alpha val="80000"/>
                </a:srgbClr>
              </a:gs>
              <a:gs pos="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4C2AB-955B-74BA-5199-806CFC74C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0800" y="0"/>
            <a:ext cx="12242800" cy="1093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A4E33-5CD7-7BD7-C61C-A2CD00E67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054" y="2916408"/>
            <a:ext cx="10515600" cy="31680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C4BBDB-08FD-ACB7-9831-4E019940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054" y="1439625"/>
            <a:ext cx="10515600" cy="1325563"/>
          </a:xfrm>
        </p:spPr>
        <p:txBody>
          <a:bodyPr anchor="t"/>
          <a:lstStyle>
            <a:lvl1pPr>
              <a:defRPr>
                <a:solidFill>
                  <a:srgbClr val="3458C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logo of a person holding a baby&#10;&#10;Description automatically generated">
            <a:extLst>
              <a:ext uri="{FF2B5EF4-FFF2-40B4-BE49-F238E27FC236}">
                <a16:creationId xmlns:a16="http://schemas.microsoft.com/office/drawing/2014/main" id="{AD228F6A-2F15-A7CC-6906-5A55B0A64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53415" y="3844196"/>
            <a:ext cx="3251200" cy="332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030AF2-C2C2-1AD6-C77C-F6FFB3A299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19259" y="137299"/>
            <a:ext cx="2677569" cy="95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9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873C06-B5BC-6CB5-510E-EE707B2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EF0816-B6C5-E711-1E80-5A5C41CA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F8A04-36C3-7E0B-7EAE-A88E8A59A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18E211-9D04-1141-861C-CD9CFE968C07}" type="datetime1">
              <a:rPr lang="en-CA" smtClean="0"/>
              <a:t>2024-08-07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2F097-35F2-127C-C422-C4F6AD39B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CA321-C6EE-BF4B-2249-EC1E7643F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5D88F-D48C-0742-8DF2-9EFC636F7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68" r:id="rId3"/>
    <p:sldLayoutId id="2147483665" r:id="rId4"/>
    <p:sldLayoutId id="2147483666" r:id="rId5"/>
    <p:sldLayoutId id="2147483667" r:id="rId6"/>
    <p:sldLayoutId id="2147483660" r:id="rId7"/>
    <p:sldLayoutId id="2147483661" r:id="rId8"/>
    <p:sldLayoutId id="2147483662" r:id="rId9"/>
    <p:sldLayoutId id="2147483664" r:id="rId10"/>
    <p:sldLayoutId id="2147483663" r:id="rId11"/>
    <p:sldLayoutId id="2147483651" r:id="rId12"/>
    <p:sldLayoutId id="2147483649" r:id="rId13"/>
    <p:sldLayoutId id="2147483652" r:id="rId14"/>
    <p:sldLayoutId id="2147483653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729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EBFB03-96A2-9ED1-3747-B32466A9F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0B017E-209B-56D8-6C16-476B480B7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2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04C5B6-F0F6-382F-A481-8DE31B5C7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FF1CC3-AB61-5FE4-3502-AE6372D6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1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15E7E3-311A-31B7-4F7B-D3A295A78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354A5-3C9A-5529-29C4-9EC4BB08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9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A5A0E1-E1EE-5BE8-5728-C7C20CD8C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107FFF-C5D9-EAC8-383D-49FC8B4A2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0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A358A4-C2A8-086F-5109-F3E1620A4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9E7543-AF46-8D38-79B3-2068F099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444D49-4CC5-59A6-9E90-2A13F1BDBD55}"/>
              </a:ext>
            </a:extLst>
          </p:cNvPr>
          <p:cNvSpPr txBox="1">
            <a:spLocks/>
          </p:cNvSpPr>
          <p:nvPr/>
        </p:nvSpPr>
        <p:spPr>
          <a:xfrm>
            <a:off x="310979" y="200948"/>
            <a:ext cx="8153400" cy="7414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3458C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St. Thomas Moore Parish</a:t>
            </a:r>
          </a:p>
        </p:txBody>
      </p:sp>
    </p:spTree>
    <p:extLst>
      <p:ext uri="{BB962C8B-B14F-4D97-AF65-F5344CB8AC3E}">
        <p14:creationId xmlns:p14="http://schemas.microsoft.com/office/powerpoint/2010/main" val="140879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CDD5A5-5B09-4ACA-6224-6707D14E5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74253F-39DC-5290-6E78-DB5476DA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2C43D-085A-E4C4-E914-6E187CE38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8FDA7D-B616-6496-C54C-501208BBF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9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30748A-751D-8492-EE50-E77DCD090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C28C51-661F-AEE6-F8C4-CA8C743B5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9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FCEB0B-E04D-37E2-43EC-9E37E53A9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477D3E-5495-B068-986F-64A5C960F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140006-9365-B66D-78F5-5A81DE85E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tlanta">
      <a:majorFont>
        <a:latin typeface="Atlanta"/>
        <a:ea typeface=""/>
        <a:cs typeface=""/>
      </a:majorFont>
      <a:minorFont>
        <a:latin typeface="Atlan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5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Atlanta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 Halkier</dc:creator>
  <cp:lastModifiedBy>Carmel David</cp:lastModifiedBy>
  <cp:revision>18</cp:revision>
  <dcterms:created xsi:type="dcterms:W3CDTF">2024-05-17T19:06:07Z</dcterms:created>
  <dcterms:modified xsi:type="dcterms:W3CDTF">2024-08-07T21:57:32Z</dcterms:modified>
</cp:coreProperties>
</file>